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00" r:id="rId3"/>
    <p:sldId id="257" r:id="rId4"/>
    <p:sldId id="310" r:id="rId5"/>
    <p:sldId id="259" r:id="rId6"/>
    <p:sldId id="261" r:id="rId7"/>
    <p:sldId id="262" r:id="rId8"/>
    <p:sldId id="308" r:id="rId9"/>
    <p:sldId id="307" r:id="rId10"/>
    <p:sldId id="275" r:id="rId11"/>
    <p:sldId id="273" r:id="rId12"/>
    <p:sldId id="295" r:id="rId13"/>
    <p:sldId id="274" r:id="rId14"/>
    <p:sldId id="296" r:id="rId15"/>
    <p:sldId id="276" r:id="rId16"/>
    <p:sldId id="278" r:id="rId17"/>
    <p:sldId id="271" r:id="rId18"/>
    <p:sldId id="297" r:id="rId19"/>
    <p:sldId id="311" r:id="rId20"/>
    <p:sldId id="312" r:id="rId21"/>
    <p:sldId id="279" r:id="rId22"/>
    <p:sldId id="282" r:id="rId23"/>
    <p:sldId id="299" r:id="rId24"/>
    <p:sldId id="298" r:id="rId25"/>
    <p:sldId id="313" r:id="rId26"/>
    <p:sldId id="309" r:id="rId27"/>
    <p:sldId id="263" r:id="rId28"/>
    <p:sldId id="314" r:id="rId29"/>
    <p:sldId id="289" r:id="rId30"/>
    <p:sldId id="291" r:id="rId31"/>
    <p:sldId id="302" r:id="rId32"/>
    <p:sldId id="290" r:id="rId33"/>
    <p:sldId id="286" r:id="rId34"/>
    <p:sldId id="287" r:id="rId35"/>
    <p:sldId id="288" r:id="rId36"/>
    <p:sldId id="304" r:id="rId37"/>
    <p:sldId id="292" r:id="rId38"/>
    <p:sldId id="294" r:id="rId39"/>
    <p:sldId id="293" r:id="rId40"/>
    <p:sldId id="303" r:id="rId41"/>
    <p:sldId id="283" r:id="rId42"/>
    <p:sldId id="284" r:id="rId43"/>
    <p:sldId id="301" r:id="rId44"/>
    <p:sldId id="270" r:id="rId45"/>
    <p:sldId id="264" r:id="rId46"/>
    <p:sldId id="281" r:id="rId47"/>
    <p:sldId id="265" r:id="rId48"/>
    <p:sldId id="267" r:id="rId49"/>
    <p:sldId id="266" r:id="rId50"/>
    <p:sldId id="268" r:id="rId51"/>
    <p:sldId id="269" r:id="rId52"/>
    <p:sldId id="315" r:id="rId53"/>
    <p:sldId id="305" r:id="rId54"/>
    <p:sldId id="306" r:id="rId55"/>
    <p:sldId id="26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Cheung" initials="MC" lastIdx="1" clrIdx="0">
    <p:extLst>
      <p:ext uri="{19B8F6BF-5375-455C-9EA6-DF929625EA0E}">
        <p15:presenceInfo xmlns:p15="http://schemas.microsoft.com/office/powerpoint/2012/main" userId="S-1-12-1-536046655-1218131523-2428743087-4133756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0" autoAdjust="0"/>
    <p:restoredTop sz="95303" autoAdjust="0"/>
  </p:normalViewPr>
  <p:slideViewPr>
    <p:cSldViewPr snapToGrid="0">
      <p:cViewPr varScale="1">
        <p:scale>
          <a:sx n="87" d="100"/>
          <a:sy n="87" d="100"/>
        </p:scale>
        <p:origin x="2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84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Cheung" userId="1ff36c3f-3643-489b-afad-c390b11f64f6" providerId="ADAL" clId="{D6598C0A-552D-4F48-ABD4-5EF0D57FED6B}"/>
    <pc:docChg chg="undo custSel addSld delSld modSld sldOrd">
      <pc:chgData name="Michelle Cheung" userId="1ff36c3f-3643-489b-afad-c390b11f64f6" providerId="ADAL" clId="{D6598C0A-552D-4F48-ABD4-5EF0D57FED6B}" dt="2019-02-22T02:54:57.160" v="2903" actId="14100"/>
      <pc:docMkLst>
        <pc:docMk/>
      </pc:docMkLst>
      <pc:sldChg chg="addSp modSp">
        <pc:chgData name="Michelle Cheung" userId="1ff36c3f-3643-489b-afad-c390b11f64f6" providerId="ADAL" clId="{D6598C0A-552D-4F48-ABD4-5EF0D57FED6B}" dt="2019-02-19T04:28:09.326" v="1942" actId="1076"/>
        <pc:sldMkLst>
          <pc:docMk/>
          <pc:sldMk cId="1387477113" sldId="286"/>
        </pc:sldMkLst>
        <pc:spChg chg="add mod">
          <ac:chgData name="Michelle Cheung" userId="1ff36c3f-3643-489b-afad-c390b11f64f6" providerId="ADAL" clId="{D6598C0A-552D-4F48-ABD4-5EF0D57FED6B}" dt="2019-02-19T04:27:53.614" v="1939" actId="207"/>
          <ac:spMkLst>
            <pc:docMk/>
            <pc:sldMk cId="1387477113" sldId="286"/>
            <ac:spMk id="3" creationId="{38AEA9E6-D6F7-4FE0-885C-A312317BDAC0}"/>
          </ac:spMkLst>
        </pc:spChg>
        <pc:spChg chg="add mod">
          <ac:chgData name="Michelle Cheung" userId="1ff36c3f-3643-489b-afad-c390b11f64f6" providerId="ADAL" clId="{D6598C0A-552D-4F48-ABD4-5EF0D57FED6B}" dt="2019-02-19T04:28:09.326" v="1942" actId="1076"/>
          <ac:spMkLst>
            <pc:docMk/>
            <pc:sldMk cId="1387477113" sldId="286"/>
            <ac:spMk id="4" creationId="{91040D11-DE94-486F-AF72-0AF43B564DB5}"/>
          </ac:spMkLst>
        </pc:spChg>
      </pc:sldChg>
      <pc:sldChg chg="modSp">
        <pc:chgData name="Michelle Cheung" userId="1ff36c3f-3643-489b-afad-c390b11f64f6" providerId="ADAL" clId="{D6598C0A-552D-4F48-ABD4-5EF0D57FED6B}" dt="2019-02-19T04:30:58.955" v="1946" actId="732"/>
        <pc:sldMkLst>
          <pc:docMk/>
          <pc:sldMk cId="2998841932" sldId="288"/>
        </pc:sldMkLst>
        <pc:picChg chg="mod modCrop">
          <ac:chgData name="Michelle Cheung" userId="1ff36c3f-3643-489b-afad-c390b11f64f6" providerId="ADAL" clId="{D6598C0A-552D-4F48-ABD4-5EF0D57FED6B}" dt="2019-02-19T04:30:58.955" v="1946" actId="732"/>
          <ac:picMkLst>
            <pc:docMk/>
            <pc:sldMk cId="2998841932" sldId="288"/>
            <ac:picMk id="3" creationId="{D584F442-FD85-4969-B091-C4F87E216425}"/>
          </ac:picMkLst>
        </pc:picChg>
      </pc:sldChg>
      <pc:sldChg chg="modSp">
        <pc:chgData name="Michelle Cheung" userId="1ff36c3f-3643-489b-afad-c390b11f64f6" providerId="ADAL" clId="{D6598C0A-552D-4F48-ABD4-5EF0D57FED6B}" dt="2019-02-19T04:45:50.062" v="2282" actId="13926"/>
        <pc:sldMkLst>
          <pc:docMk/>
          <pc:sldMk cId="4121203624" sldId="293"/>
        </pc:sldMkLst>
        <pc:spChg chg="mod">
          <ac:chgData name="Michelle Cheung" userId="1ff36c3f-3643-489b-afad-c390b11f64f6" providerId="ADAL" clId="{D6598C0A-552D-4F48-ABD4-5EF0D57FED6B}" dt="2019-02-19T04:45:50.062" v="2282" actId="13926"/>
          <ac:spMkLst>
            <pc:docMk/>
            <pc:sldMk cId="4121203624" sldId="293"/>
            <ac:spMk id="4" creationId="{ECD5CA13-F96D-4A7B-A579-9992400546F3}"/>
          </ac:spMkLst>
        </pc:spChg>
      </pc:sldChg>
      <pc:sldChg chg="ord">
        <pc:chgData name="Michelle Cheung" userId="1ff36c3f-3643-489b-afad-c390b11f64f6" providerId="ADAL" clId="{D6598C0A-552D-4F48-ABD4-5EF0D57FED6B}" dt="2019-02-19T04:44:33.127" v="2279"/>
        <pc:sldMkLst>
          <pc:docMk/>
          <pc:sldMk cId="3697754262" sldId="294"/>
        </pc:sldMkLst>
      </pc:sldChg>
      <pc:sldChg chg="addSp modSp">
        <pc:chgData name="Michelle Cheung" userId="1ff36c3f-3643-489b-afad-c390b11f64f6" providerId="ADAL" clId="{D6598C0A-552D-4F48-ABD4-5EF0D57FED6B}" dt="2019-02-19T02:28:21.629" v="340" actId="113"/>
        <pc:sldMkLst>
          <pc:docMk/>
          <pc:sldMk cId="14833441" sldId="295"/>
        </pc:sldMkLst>
        <pc:spChg chg="mod">
          <ac:chgData name="Michelle Cheung" userId="1ff36c3f-3643-489b-afad-c390b11f64f6" providerId="ADAL" clId="{D6598C0A-552D-4F48-ABD4-5EF0D57FED6B}" dt="2019-02-19T02:16:41.157" v="154" actId="27636"/>
          <ac:spMkLst>
            <pc:docMk/>
            <pc:sldMk cId="14833441" sldId="295"/>
            <ac:spMk id="3" creationId="{916AB82F-B4F4-434B-B1D0-35783146BE82}"/>
          </ac:spMkLst>
        </pc:spChg>
        <pc:spChg chg="add mod">
          <ac:chgData name="Michelle Cheung" userId="1ff36c3f-3643-489b-afad-c390b11f64f6" providerId="ADAL" clId="{D6598C0A-552D-4F48-ABD4-5EF0D57FED6B}" dt="2019-02-19T02:28:21.629" v="340" actId="113"/>
          <ac:spMkLst>
            <pc:docMk/>
            <pc:sldMk cId="14833441" sldId="295"/>
            <ac:spMk id="4" creationId="{50604D8B-C9B9-43C0-B6BD-44394E057B9D}"/>
          </ac:spMkLst>
        </pc:spChg>
      </pc:sldChg>
      <pc:sldChg chg="addSp delSp modSp">
        <pc:chgData name="Michelle Cheung" userId="1ff36c3f-3643-489b-afad-c390b11f64f6" providerId="ADAL" clId="{D6598C0A-552D-4F48-ABD4-5EF0D57FED6B}" dt="2019-02-19T02:29:39.383" v="352" actId="207"/>
        <pc:sldMkLst>
          <pc:docMk/>
          <pc:sldMk cId="2375614998" sldId="296"/>
        </pc:sldMkLst>
        <pc:spChg chg="mod">
          <ac:chgData name="Michelle Cheung" userId="1ff36c3f-3643-489b-afad-c390b11f64f6" providerId="ADAL" clId="{D6598C0A-552D-4F48-ABD4-5EF0D57FED6B}" dt="2019-02-19T02:26:08.129" v="301" actId="27636"/>
          <ac:spMkLst>
            <pc:docMk/>
            <pc:sldMk cId="2375614998" sldId="296"/>
            <ac:spMk id="3" creationId="{881E89C5-6D77-4120-928B-3294BA4EC7B4}"/>
          </ac:spMkLst>
        </pc:spChg>
        <pc:spChg chg="add mod">
          <ac:chgData name="Michelle Cheung" userId="1ff36c3f-3643-489b-afad-c390b11f64f6" providerId="ADAL" clId="{D6598C0A-552D-4F48-ABD4-5EF0D57FED6B}" dt="2019-02-19T02:26:45.221" v="315" actId="1076"/>
          <ac:spMkLst>
            <pc:docMk/>
            <pc:sldMk cId="2375614998" sldId="296"/>
            <ac:spMk id="6" creationId="{058E415A-21FB-4989-9423-6BC3A902E8E8}"/>
          </ac:spMkLst>
        </pc:spChg>
        <pc:spChg chg="add mod">
          <ac:chgData name="Michelle Cheung" userId="1ff36c3f-3643-489b-afad-c390b11f64f6" providerId="ADAL" clId="{D6598C0A-552D-4F48-ABD4-5EF0D57FED6B}" dt="2019-02-19T02:26:56.580" v="320" actId="1076"/>
          <ac:spMkLst>
            <pc:docMk/>
            <pc:sldMk cId="2375614998" sldId="296"/>
            <ac:spMk id="7" creationId="{8B792371-CD96-47A4-A04F-6E1BEE527369}"/>
          </ac:spMkLst>
        </pc:spChg>
        <pc:spChg chg="add del mod">
          <ac:chgData name="Michelle Cheung" userId="1ff36c3f-3643-489b-afad-c390b11f64f6" providerId="ADAL" clId="{D6598C0A-552D-4F48-ABD4-5EF0D57FED6B}" dt="2019-02-19T02:27:05.103" v="325"/>
          <ac:spMkLst>
            <pc:docMk/>
            <pc:sldMk cId="2375614998" sldId="296"/>
            <ac:spMk id="8" creationId="{00059B0B-0D6A-4E6E-B63A-C95E79A561A1}"/>
          </ac:spMkLst>
        </pc:spChg>
        <pc:spChg chg="add del">
          <ac:chgData name="Michelle Cheung" userId="1ff36c3f-3643-489b-afad-c390b11f64f6" providerId="ADAL" clId="{D6598C0A-552D-4F48-ABD4-5EF0D57FED6B}" dt="2019-02-19T02:27:03.799" v="323"/>
          <ac:spMkLst>
            <pc:docMk/>
            <pc:sldMk cId="2375614998" sldId="296"/>
            <ac:spMk id="9" creationId="{035B9E19-38E0-4354-9A12-589606730AD7}"/>
          </ac:spMkLst>
        </pc:spChg>
        <pc:spChg chg="add mod">
          <ac:chgData name="Michelle Cheung" userId="1ff36c3f-3643-489b-afad-c390b11f64f6" providerId="ADAL" clId="{D6598C0A-552D-4F48-ABD4-5EF0D57FED6B}" dt="2019-02-19T02:29:39.383" v="352" actId="207"/>
          <ac:spMkLst>
            <pc:docMk/>
            <pc:sldMk cId="2375614998" sldId="296"/>
            <ac:spMk id="10" creationId="{DCE85225-B129-4330-8AA6-E2D7E738520F}"/>
          </ac:spMkLst>
        </pc:spChg>
        <pc:picChg chg="add mod">
          <ac:chgData name="Michelle Cheung" userId="1ff36c3f-3643-489b-afad-c390b11f64f6" providerId="ADAL" clId="{D6598C0A-552D-4F48-ABD4-5EF0D57FED6B}" dt="2019-02-19T02:26:10.141" v="302" actId="1076"/>
          <ac:picMkLst>
            <pc:docMk/>
            <pc:sldMk cId="2375614998" sldId="296"/>
            <ac:picMk id="4" creationId="{D2C77091-D7BA-4050-B8A7-3B182084A1A3}"/>
          </ac:picMkLst>
        </pc:picChg>
        <pc:picChg chg="add mod">
          <ac:chgData name="Michelle Cheung" userId="1ff36c3f-3643-489b-afad-c390b11f64f6" providerId="ADAL" clId="{D6598C0A-552D-4F48-ABD4-5EF0D57FED6B}" dt="2019-02-19T02:26:17.685" v="304" actId="1076"/>
          <ac:picMkLst>
            <pc:docMk/>
            <pc:sldMk cId="2375614998" sldId="296"/>
            <ac:picMk id="5" creationId="{2350C8FD-1443-47F0-8BA6-85E3DAB7143F}"/>
          </ac:picMkLst>
        </pc:picChg>
        <pc:picChg chg="add mod">
          <ac:chgData name="Michelle Cheung" userId="1ff36c3f-3643-489b-afad-c390b11f64f6" providerId="ADAL" clId="{D6598C0A-552D-4F48-ABD4-5EF0D57FED6B}" dt="2019-02-19T02:28:30.082" v="343" actId="14100"/>
          <ac:picMkLst>
            <pc:docMk/>
            <pc:sldMk cId="2375614998" sldId="296"/>
            <ac:picMk id="11" creationId="{D64EB7C8-7E60-4683-98BD-BE9310B3793F}"/>
          </ac:picMkLst>
        </pc:picChg>
        <pc:cxnChg chg="add mod">
          <ac:chgData name="Michelle Cheung" userId="1ff36c3f-3643-489b-afad-c390b11f64f6" providerId="ADAL" clId="{D6598C0A-552D-4F48-ABD4-5EF0D57FED6B}" dt="2019-02-19T02:29:14.213" v="351" actId="20577"/>
          <ac:cxnSpMkLst>
            <pc:docMk/>
            <pc:sldMk cId="2375614998" sldId="296"/>
            <ac:cxnSpMk id="13" creationId="{946C59E9-2831-4F10-8131-0433CAFF4C6D}"/>
          </ac:cxnSpMkLst>
        </pc:cxnChg>
      </pc:sldChg>
      <pc:sldChg chg="addSp delSp modSp">
        <pc:chgData name="Michelle Cheung" userId="1ff36c3f-3643-489b-afad-c390b11f64f6" providerId="ADAL" clId="{D6598C0A-552D-4F48-ABD4-5EF0D57FED6B}" dt="2019-02-19T02:54:13.010" v="742" actId="1076"/>
        <pc:sldMkLst>
          <pc:docMk/>
          <pc:sldMk cId="1061755036" sldId="297"/>
        </pc:sldMkLst>
        <pc:spChg chg="mod">
          <ac:chgData name="Michelle Cheung" userId="1ff36c3f-3643-489b-afad-c390b11f64f6" providerId="ADAL" clId="{D6598C0A-552D-4F48-ABD4-5EF0D57FED6B}" dt="2019-02-19T02:47:07.451" v="470" actId="20577"/>
          <ac:spMkLst>
            <pc:docMk/>
            <pc:sldMk cId="1061755036" sldId="297"/>
            <ac:spMk id="2" creationId="{A64DEE0C-6175-47A2-A780-47DCA632CCDC}"/>
          </ac:spMkLst>
        </pc:spChg>
        <pc:spChg chg="mod ord">
          <ac:chgData name="Michelle Cheung" userId="1ff36c3f-3643-489b-afad-c390b11f64f6" providerId="ADAL" clId="{D6598C0A-552D-4F48-ABD4-5EF0D57FED6B}" dt="2019-02-19T02:54:05.874" v="739" actId="20577"/>
          <ac:spMkLst>
            <pc:docMk/>
            <pc:sldMk cId="1061755036" sldId="297"/>
            <ac:spMk id="3" creationId="{400DF7B4-D216-44F6-BEFE-DA2BD33FD8F0}"/>
          </ac:spMkLst>
        </pc:spChg>
        <pc:spChg chg="add del mod ord">
          <ac:chgData name="Michelle Cheung" userId="1ff36c3f-3643-489b-afad-c390b11f64f6" providerId="ADAL" clId="{D6598C0A-552D-4F48-ABD4-5EF0D57FED6B}" dt="2019-02-19T02:45:23.633" v="460" actId="478"/>
          <ac:spMkLst>
            <pc:docMk/>
            <pc:sldMk cId="1061755036" sldId="297"/>
            <ac:spMk id="10" creationId="{5C83262F-0F25-4D46-948E-A28459331B8E}"/>
          </ac:spMkLst>
        </pc:spChg>
        <pc:spChg chg="add del mod">
          <ac:chgData name="Michelle Cheung" userId="1ff36c3f-3643-489b-afad-c390b11f64f6" providerId="ADAL" clId="{D6598C0A-552D-4F48-ABD4-5EF0D57FED6B}" dt="2019-02-19T02:41:17.846" v="405" actId="478"/>
          <ac:spMkLst>
            <pc:docMk/>
            <pc:sldMk cId="1061755036" sldId="297"/>
            <ac:spMk id="12" creationId="{F551E9F2-22EF-4C1B-8FCB-05AC3382EA6A}"/>
          </ac:spMkLst>
        </pc:spChg>
        <pc:spChg chg="add mod">
          <ac:chgData name="Michelle Cheung" userId="1ff36c3f-3643-489b-afad-c390b11f64f6" providerId="ADAL" clId="{D6598C0A-552D-4F48-ABD4-5EF0D57FED6B}" dt="2019-02-19T02:54:13.010" v="742" actId="1076"/>
          <ac:spMkLst>
            <pc:docMk/>
            <pc:sldMk cId="1061755036" sldId="297"/>
            <ac:spMk id="13" creationId="{82A156E9-BC4E-4D16-A34C-B48872DB2BE6}"/>
          </ac:spMkLst>
        </pc:spChg>
        <pc:spChg chg="add mod">
          <ac:chgData name="Michelle Cheung" userId="1ff36c3f-3643-489b-afad-c390b11f64f6" providerId="ADAL" clId="{D6598C0A-552D-4F48-ABD4-5EF0D57FED6B}" dt="2019-02-19T02:32:46.219" v="363" actId="20577"/>
          <ac:spMkLst>
            <pc:docMk/>
            <pc:sldMk cId="1061755036" sldId="297"/>
            <ac:spMk id="14" creationId="{5E9B3F64-4EB0-49B6-A2FA-DBB4484D018B}"/>
          </ac:spMkLst>
        </pc:spChg>
        <pc:picChg chg="mod modCrop">
          <ac:chgData name="Michelle Cheung" userId="1ff36c3f-3643-489b-afad-c390b11f64f6" providerId="ADAL" clId="{D6598C0A-552D-4F48-ABD4-5EF0D57FED6B}" dt="2019-02-19T02:41:13.782" v="403" actId="1076"/>
          <ac:picMkLst>
            <pc:docMk/>
            <pc:sldMk cId="1061755036" sldId="297"/>
            <ac:picMk id="4" creationId="{F1DDFA2A-0C5A-4C0B-8834-7F3D14F95A6B}"/>
          </ac:picMkLst>
        </pc:picChg>
        <pc:picChg chg="add mod">
          <ac:chgData name="Michelle Cheung" userId="1ff36c3f-3643-489b-afad-c390b11f64f6" providerId="ADAL" clId="{D6598C0A-552D-4F48-ABD4-5EF0D57FED6B}" dt="2019-02-19T02:54:08.440" v="740" actId="1076"/>
          <ac:picMkLst>
            <pc:docMk/>
            <pc:sldMk cId="1061755036" sldId="297"/>
            <ac:picMk id="5" creationId="{C21588E6-7729-429C-A3AF-639528DD4953}"/>
          </ac:picMkLst>
        </pc:picChg>
        <pc:picChg chg="del mod">
          <ac:chgData name="Michelle Cheung" userId="1ff36c3f-3643-489b-afad-c390b11f64f6" providerId="ADAL" clId="{D6598C0A-552D-4F48-ABD4-5EF0D57FED6B}" dt="2019-02-19T02:41:29.139" v="406" actId="478"/>
          <ac:picMkLst>
            <pc:docMk/>
            <pc:sldMk cId="1061755036" sldId="297"/>
            <ac:picMk id="6" creationId="{C169F71D-409E-47A0-9FAC-EA6FC96C70D4}"/>
          </ac:picMkLst>
        </pc:picChg>
        <pc:picChg chg="mod modCrop">
          <ac:chgData name="Michelle Cheung" userId="1ff36c3f-3643-489b-afad-c390b11f64f6" providerId="ADAL" clId="{D6598C0A-552D-4F48-ABD4-5EF0D57FED6B}" dt="2019-02-19T02:54:10.290" v="741" actId="1076"/>
          <ac:picMkLst>
            <pc:docMk/>
            <pc:sldMk cId="1061755036" sldId="297"/>
            <ac:picMk id="8" creationId="{051898F9-7402-4911-9D8A-A351373A7529}"/>
          </ac:picMkLst>
        </pc:picChg>
        <pc:cxnChg chg="del mod">
          <ac:chgData name="Michelle Cheung" userId="1ff36c3f-3643-489b-afad-c390b11f64f6" providerId="ADAL" clId="{D6598C0A-552D-4F48-ABD4-5EF0D57FED6B}" dt="2019-02-19T02:46:08.722" v="466" actId="478"/>
          <ac:cxnSpMkLst>
            <pc:docMk/>
            <pc:sldMk cId="1061755036" sldId="297"/>
            <ac:cxnSpMk id="11" creationId="{C5CC96BA-05C9-4FE4-93D6-D075F2297E14}"/>
          </ac:cxnSpMkLst>
        </pc:cxnChg>
      </pc:sldChg>
      <pc:sldChg chg="addSp delSp modSp">
        <pc:chgData name="Michelle Cheung" userId="1ff36c3f-3643-489b-afad-c390b11f64f6" providerId="ADAL" clId="{D6598C0A-552D-4F48-ABD4-5EF0D57FED6B}" dt="2019-02-19T03:19:02.957" v="1159" actId="1076"/>
        <pc:sldMkLst>
          <pc:docMk/>
          <pc:sldMk cId="4002913354" sldId="298"/>
        </pc:sldMkLst>
        <pc:spChg chg="mod">
          <ac:chgData name="Michelle Cheung" userId="1ff36c3f-3643-489b-afad-c390b11f64f6" providerId="ADAL" clId="{D6598C0A-552D-4F48-ABD4-5EF0D57FED6B}" dt="2019-02-19T03:14:42.181" v="987" actId="20577"/>
          <ac:spMkLst>
            <pc:docMk/>
            <pc:sldMk cId="4002913354" sldId="298"/>
            <ac:spMk id="2" creationId="{0EF46D99-D4D8-4427-90C2-5CD16F94B3A0}"/>
          </ac:spMkLst>
        </pc:spChg>
        <pc:spChg chg="mod">
          <ac:chgData name="Michelle Cheung" userId="1ff36c3f-3643-489b-afad-c390b11f64f6" providerId="ADAL" clId="{D6598C0A-552D-4F48-ABD4-5EF0D57FED6B}" dt="2019-02-19T03:17:43.005" v="1139" actId="20577"/>
          <ac:spMkLst>
            <pc:docMk/>
            <pc:sldMk cId="4002913354" sldId="298"/>
            <ac:spMk id="3" creationId="{C5505C0A-1D78-4A84-A654-10D6B7593627}"/>
          </ac:spMkLst>
        </pc:spChg>
        <pc:spChg chg="add mod">
          <ac:chgData name="Michelle Cheung" userId="1ff36c3f-3643-489b-afad-c390b11f64f6" providerId="ADAL" clId="{D6598C0A-552D-4F48-ABD4-5EF0D57FED6B}" dt="2019-02-19T03:18:55.435" v="1157" actId="1076"/>
          <ac:spMkLst>
            <pc:docMk/>
            <pc:sldMk cId="4002913354" sldId="298"/>
            <ac:spMk id="7" creationId="{33008D2B-E0B8-473A-8C36-DF686783BCD0}"/>
          </ac:spMkLst>
        </pc:spChg>
        <pc:picChg chg="mod">
          <ac:chgData name="Michelle Cheung" userId="1ff36c3f-3643-489b-afad-c390b11f64f6" providerId="ADAL" clId="{D6598C0A-552D-4F48-ABD4-5EF0D57FED6B}" dt="2019-02-19T03:19:02.957" v="1159" actId="1076"/>
          <ac:picMkLst>
            <pc:docMk/>
            <pc:sldMk cId="4002913354" sldId="298"/>
            <ac:picMk id="4" creationId="{416769EE-BCF2-4209-8613-30DA73569344}"/>
          </ac:picMkLst>
        </pc:picChg>
        <pc:picChg chg="add del mod">
          <ac:chgData name="Michelle Cheung" userId="1ff36c3f-3643-489b-afad-c390b11f64f6" providerId="ADAL" clId="{D6598C0A-552D-4F48-ABD4-5EF0D57FED6B}" dt="2019-02-19T03:18:33.490" v="1143" actId="478"/>
          <ac:picMkLst>
            <pc:docMk/>
            <pc:sldMk cId="4002913354" sldId="298"/>
            <ac:picMk id="5" creationId="{7FBE3D78-ED52-4C0E-9B61-3EBF0513A925}"/>
          </ac:picMkLst>
        </pc:picChg>
        <pc:picChg chg="add mod">
          <ac:chgData name="Michelle Cheung" userId="1ff36c3f-3643-489b-afad-c390b11f64f6" providerId="ADAL" clId="{D6598C0A-552D-4F48-ABD4-5EF0D57FED6B}" dt="2019-02-19T03:18:36.028" v="1145" actId="1076"/>
          <ac:picMkLst>
            <pc:docMk/>
            <pc:sldMk cId="4002913354" sldId="298"/>
            <ac:picMk id="6" creationId="{49055915-C7B8-463E-B1AB-44F595FEE985}"/>
          </ac:picMkLst>
        </pc:picChg>
      </pc:sldChg>
      <pc:sldChg chg="delSp">
        <pc:chgData name="Michelle Cheung" userId="1ff36c3f-3643-489b-afad-c390b11f64f6" providerId="ADAL" clId="{D6598C0A-552D-4F48-ABD4-5EF0D57FED6B}" dt="2019-02-19T02:04:01.451" v="0" actId="478"/>
        <pc:sldMkLst>
          <pc:docMk/>
          <pc:sldMk cId="926150520" sldId="300"/>
        </pc:sldMkLst>
        <pc:spChg chg="del">
          <ac:chgData name="Michelle Cheung" userId="1ff36c3f-3643-489b-afad-c390b11f64f6" providerId="ADAL" clId="{D6598C0A-552D-4F48-ABD4-5EF0D57FED6B}" dt="2019-02-19T02:04:01.451" v="0" actId="478"/>
          <ac:spMkLst>
            <pc:docMk/>
            <pc:sldMk cId="926150520" sldId="300"/>
            <ac:spMk id="6" creationId="{40130FE3-2BB5-4B28-949A-AEB7E6C3F9F3}"/>
          </ac:spMkLst>
        </pc:spChg>
      </pc:sldChg>
      <pc:sldChg chg="addSp delSp modSp">
        <pc:chgData name="Michelle Cheung" userId="1ff36c3f-3643-489b-afad-c390b11f64f6" providerId="ADAL" clId="{D6598C0A-552D-4F48-ABD4-5EF0D57FED6B}" dt="2019-02-19T07:17:32.576" v="2802" actId="732"/>
        <pc:sldMkLst>
          <pc:docMk/>
          <pc:sldMk cId="3864812829" sldId="301"/>
        </pc:sldMkLst>
        <pc:spChg chg="mod">
          <ac:chgData name="Michelle Cheung" userId="1ff36c3f-3643-489b-afad-c390b11f64f6" providerId="ADAL" clId="{D6598C0A-552D-4F48-ABD4-5EF0D57FED6B}" dt="2019-02-19T07:17:19.742" v="2798" actId="27636"/>
          <ac:spMkLst>
            <pc:docMk/>
            <pc:sldMk cId="3864812829" sldId="301"/>
            <ac:spMk id="3" creationId="{57E41385-E349-429A-A4FF-A661BDEDD16E}"/>
          </ac:spMkLst>
        </pc:spChg>
        <pc:spChg chg="add mod">
          <ac:chgData name="Michelle Cheung" userId="1ff36c3f-3643-489b-afad-c390b11f64f6" providerId="ADAL" clId="{D6598C0A-552D-4F48-ABD4-5EF0D57FED6B}" dt="2019-02-19T07:14:08.936" v="2724" actId="1076"/>
          <ac:spMkLst>
            <pc:docMk/>
            <pc:sldMk cId="3864812829" sldId="301"/>
            <ac:spMk id="9" creationId="{2E08E259-678A-4088-93B9-0010B109C79D}"/>
          </ac:spMkLst>
        </pc:spChg>
        <pc:spChg chg="add mod">
          <ac:chgData name="Michelle Cheung" userId="1ff36c3f-3643-489b-afad-c390b11f64f6" providerId="ADAL" clId="{D6598C0A-552D-4F48-ABD4-5EF0D57FED6B}" dt="2019-02-19T07:14:16.644" v="2726" actId="1076"/>
          <ac:spMkLst>
            <pc:docMk/>
            <pc:sldMk cId="3864812829" sldId="301"/>
            <ac:spMk id="10" creationId="{B5183BAD-03F4-4BF9-B2B6-B82E7CC2503A}"/>
          </ac:spMkLst>
        </pc:spChg>
        <pc:spChg chg="add mod">
          <ac:chgData name="Michelle Cheung" userId="1ff36c3f-3643-489b-afad-c390b11f64f6" providerId="ADAL" clId="{D6598C0A-552D-4F48-ABD4-5EF0D57FED6B}" dt="2019-02-19T07:17:05.104" v="2793" actId="1076"/>
          <ac:spMkLst>
            <pc:docMk/>
            <pc:sldMk cId="3864812829" sldId="301"/>
            <ac:spMk id="11" creationId="{F289005A-712C-4CD2-B0C5-411DF8EAD57B}"/>
          </ac:spMkLst>
        </pc:spChg>
        <pc:spChg chg="add mod">
          <ac:chgData name="Michelle Cheung" userId="1ff36c3f-3643-489b-afad-c390b11f64f6" providerId="ADAL" clId="{D6598C0A-552D-4F48-ABD4-5EF0D57FED6B}" dt="2019-02-19T07:17:12.563" v="2796" actId="20577"/>
          <ac:spMkLst>
            <pc:docMk/>
            <pc:sldMk cId="3864812829" sldId="301"/>
            <ac:spMk id="13" creationId="{93233B6B-16F0-4604-B733-D02F2111158E}"/>
          </ac:spMkLst>
        </pc:spChg>
        <pc:picChg chg="add del">
          <ac:chgData name="Michelle Cheung" userId="1ff36c3f-3643-489b-afad-c390b11f64f6" providerId="ADAL" clId="{D6598C0A-552D-4F48-ABD4-5EF0D57FED6B}" dt="2019-02-19T05:05:06.925" v="2501" actId="478"/>
          <ac:picMkLst>
            <pc:docMk/>
            <pc:sldMk cId="3864812829" sldId="301"/>
            <ac:picMk id="4" creationId="{EF2BEDFC-1719-4991-B8C6-B1DD1DC42FD0}"/>
          </ac:picMkLst>
        </pc:picChg>
        <pc:picChg chg="add mod modCrop">
          <ac:chgData name="Michelle Cheung" userId="1ff36c3f-3643-489b-afad-c390b11f64f6" providerId="ADAL" clId="{D6598C0A-552D-4F48-ABD4-5EF0D57FED6B}" dt="2019-02-19T07:17:32.576" v="2802" actId="732"/>
          <ac:picMkLst>
            <pc:docMk/>
            <pc:sldMk cId="3864812829" sldId="301"/>
            <ac:picMk id="5" creationId="{805F2143-A59F-4EC9-82D1-F76E432BE87D}"/>
          </ac:picMkLst>
        </pc:picChg>
        <pc:picChg chg="add mod">
          <ac:chgData name="Michelle Cheung" userId="1ff36c3f-3643-489b-afad-c390b11f64f6" providerId="ADAL" clId="{D6598C0A-552D-4F48-ABD4-5EF0D57FED6B}" dt="2019-02-19T07:14:12.786" v="2725" actId="1076"/>
          <ac:picMkLst>
            <pc:docMk/>
            <pc:sldMk cId="3864812829" sldId="301"/>
            <ac:picMk id="6" creationId="{934D4859-9C00-4DC5-A8A1-C7B9E0B54C93}"/>
          </ac:picMkLst>
        </pc:picChg>
        <pc:picChg chg="add mod">
          <ac:chgData name="Michelle Cheung" userId="1ff36c3f-3643-489b-afad-c390b11f64f6" providerId="ADAL" clId="{D6598C0A-552D-4F48-ABD4-5EF0D57FED6B}" dt="2019-02-19T07:17:02.615" v="2792" actId="1076"/>
          <ac:picMkLst>
            <pc:docMk/>
            <pc:sldMk cId="3864812829" sldId="301"/>
            <ac:picMk id="7" creationId="{83C6824E-AC55-403C-A233-0ECAF9D4C938}"/>
          </ac:picMkLst>
        </pc:picChg>
        <pc:picChg chg="add mod">
          <ac:chgData name="Michelle Cheung" userId="1ff36c3f-3643-489b-afad-c390b11f64f6" providerId="ADAL" clId="{D6598C0A-552D-4F48-ABD4-5EF0D57FED6B}" dt="2019-02-19T07:16:26.150" v="2775" actId="1076"/>
          <ac:picMkLst>
            <pc:docMk/>
            <pc:sldMk cId="3864812829" sldId="301"/>
            <ac:picMk id="8" creationId="{70F5F88F-B246-4928-BE97-51ED1E7482D7}"/>
          </ac:picMkLst>
        </pc:picChg>
        <pc:picChg chg="add mod">
          <ac:chgData name="Michelle Cheung" userId="1ff36c3f-3643-489b-afad-c390b11f64f6" providerId="ADAL" clId="{D6598C0A-552D-4F48-ABD4-5EF0D57FED6B}" dt="2019-02-19T07:17:24.047" v="2800" actId="1076"/>
          <ac:picMkLst>
            <pc:docMk/>
            <pc:sldMk cId="3864812829" sldId="301"/>
            <ac:picMk id="12" creationId="{11E47141-177F-498C-89F2-ACCDFEB1CC2A}"/>
          </ac:picMkLst>
        </pc:picChg>
      </pc:sldChg>
      <pc:sldChg chg="addSp delSp modSp">
        <pc:chgData name="Michelle Cheung" userId="1ff36c3f-3643-489b-afad-c390b11f64f6" providerId="ADAL" clId="{D6598C0A-552D-4F48-ABD4-5EF0D57FED6B}" dt="2019-02-19T04:25:32.855" v="1935" actId="403"/>
        <pc:sldMkLst>
          <pc:docMk/>
          <pc:sldMk cId="4084196484" sldId="302"/>
        </pc:sldMkLst>
        <pc:spChg chg="mod">
          <ac:chgData name="Michelle Cheung" userId="1ff36c3f-3643-489b-afad-c390b11f64f6" providerId="ADAL" clId="{D6598C0A-552D-4F48-ABD4-5EF0D57FED6B}" dt="2019-02-19T04:25:16.777" v="1930" actId="14100"/>
          <ac:spMkLst>
            <pc:docMk/>
            <pc:sldMk cId="4084196484" sldId="302"/>
            <ac:spMk id="3" creationId="{DE6D7255-4109-4C4F-8F4D-C8A066C9E21A}"/>
          </ac:spMkLst>
        </pc:spChg>
        <pc:spChg chg="add mod">
          <ac:chgData name="Michelle Cheung" userId="1ff36c3f-3643-489b-afad-c390b11f64f6" providerId="ADAL" clId="{D6598C0A-552D-4F48-ABD4-5EF0D57FED6B}" dt="2019-02-19T04:25:22.189" v="1931" actId="1076"/>
          <ac:spMkLst>
            <pc:docMk/>
            <pc:sldMk cId="4084196484" sldId="302"/>
            <ac:spMk id="6" creationId="{46D81364-7C93-4C82-ADA4-3E9B571E06A5}"/>
          </ac:spMkLst>
        </pc:spChg>
        <pc:spChg chg="add mod">
          <ac:chgData name="Michelle Cheung" userId="1ff36c3f-3643-489b-afad-c390b11f64f6" providerId="ADAL" clId="{D6598C0A-552D-4F48-ABD4-5EF0D57FED6B}" dt="2019-02-19T04:25:26.381" v="1932" actId="1076"/>
          <ac:spMkLst>
            <pc:docMk/>
            <pc:sldMk cId="4084196484" sldId="302"/>
            <ac:spMk id="7" creationId="{BBB6BCBB-D9D1-4394-ADDD-3DD6BF7E7892}"/>
          </ac:spMkLst>
        </pc:spChg>
        <pc:spChg chg="add mod">
          <ac:chgData name="Michelle Cheung" userId="1ff36c3f-3643-489b-afad-c390b11f64f6" providerId="ADAL" clId="{D6598C0A-552D-4F48-ABD4-5EF0D57FED6B}" dt="2019-02-19T04:25:32.855" v="1935" actId="403"/>
          <ac:spMkLst>
            <pc:docMk/>
            <pc:sldMk cId="4084196484" sldId="302"/>
            <ac:spMk id="12" creationId="{D6581261-09E4-4491-99BD-FB6B5B4B463F}"/>
          </ac:spMkLst>
        </pc:spChg>
        <pc:picChg chg="add del mod">
          <ac:chgData name="Michelle Cheung" userId="1ff36c3f-3643-489b-afad-c390b11f64f6" providerId="ADAL" clId="{D6598C0A-552D-4F48-ABD4-5EF0D57FED6B}" dt="2019-02-19T03:57:29.729" v="1561" actId="478"/>
          <ac:picMkLst>
            <pc:docMk/>
            <pc:sldMk cId="4084196484" sldId="302"/>
            <ac:picMk id="4" creationId="{7BAC9F08-1E36-4E2D-BA7D-6291BEE50D23}"/>
          </ac:picMkLst>
        </pc:picChg>
        <pc:picChg chg="add del mod">
          <ac:chgData name="Michelle Cheung" userId="1ff36c3f-3643-489b-afad-c390b11f64f6" providerId="ADAL" clId="{D6598C0A-552D-4F48-ABD4-5EF0D57FED6B}" dt="2019-02-19T03:57:40.728" v="1565"/>
          <ac:picMkLst>
            <pc:docMk/>
            <pc:sldMk cId="4084196484" sldId="302"/>
            <ac:picMk id="5" creationId="{7FF43409-A4D6-4AE8-9901-AEA1174B2B14}"/>
          </ac:picMkLst>
        </pc:picChg>
        <pc:picChg chg="add mod">
          <ac:chgData name="Michelle Cheung" userId="1ff36c3f-3643-489b-afad-c390b11f64f6" providerId="ADAL" clId="{D6598C0A-552D-4F48-ABD4-5EF0D57FED6B}" dt="2019-02-19T04:25:28.661" v="1933" actId="1076"/>
          <ac:picMkLst>
            <pc:docMk/>
            <pc:sldMk cId="4084196484" sldId="302"/>
            <ac:picMk id="8" creationId="{EE4D063E-0917-4A24-B7D3-CB0E392AB1C9}"/>
          </ac:picMkLst>
        </pc:picChg>
        <pc:picChg chg="add mod">
          <ac:chgData name="Michelle Cheung" userId="1ff36c3f-3643-489b-afad-c390b11f64f6" providerId="ADAL" clId="{D6598C0A-552D-4F48-ABD4-5EF0D57FED6B}" dt="2019-02-19T04:23:37.892" v="1877" actId="1076"/>
          <ac:picMkLst>
            <pc:docMk/>
            <pc:sldMk cId="4084196484" sldId="302"/>
            <ac:picMk id="11" creationId="{661B7C9D-9D75-447D-BE2D-46FCCA50A662}"/>
          </ac:picMkLst>
        </pc:picChg>
        <pc:cxnChg chg="add mod">
          <ac:chgData name="Michelle Cheung" userId="1ff36c3f-3643-489b-afad-c390b11f64f6" providerId="ADAL" clId="{D6598C0A-552D-4F48-ABD4-5EF0D57FED6B}" dt="2019-02-19T04:25:26.381" v="1932" actId="1076"/>
          <ac:cxnSpMkLst>
            <pc:docMk/>
            <pc:sldMk cId="4084196484" sldId="302"/>
            <ac:cxnSpMk id="10" creationId="{45A93DF8-1703-4CB7-A117-34D910FDA369}"/>
          </ac:cxnSpMkLst>
        </pc:cxnChg>
      </pc:sldChg>
      <pc:sldChg chg="addSp modSp modAnim">
        <pc:chgData name="Michelle Cheung" userId="1ff36c3f-3643-489b-afad-c390b11f64f6" providerId="ADAL" clId="{D6598C0A-552D-4F48-ABD4-5EF0D57FED6B}" dt="2019-02-19T04:53:48.681" v="2483" actId="20577"/>
        <pc:sldMkLst>
          <pc:docMk/>
          <pc:sldMk cId="1646443922" sldId="303"/>
        </pc:sldMkLst>
        <pc:spChg chg="mod">
          <ac:chgData name="Michelle Cheung" userId="1ff36c3f-3643-489b-afad-c390b11f64f6" providerId="ADAL" clId="{D6598C0A-552D-4F48-ABD4-5EF0D57FED6B}" dt="2019-02-19T04:53:48.681" v="2483" actId="20577"/>
          <ac:spMkLst>
            <pc:docMk/>
            <pc:sldMk cId="1646443922" sldId="303"/>
            <ac:spMk id="3" creationId="{C35013D5-B903-4D63-AC96-273A33B23E70}"/>
          </ac:spMkLst>
        </pc:spChg>
        <pc:spChg chg="add mod">
          <ac:chgData name="Michelle Cheung" userId="1ff36c3f-3643-489b-afad-c390b11f64f6" providerId="ADAL" clId="{D6598C0A-552D-4F48-ABD4-5EF0D57FED6B}" dt="2019-02-19T04:53:16.039" v="2461" actId="1076"/>
          <ac:spMkLst>
            <pc:docMk/>
            <pc:sldMk cId="1646443922" sldId="303"/>
            <ac:spMk id="8" creationId="{35851415-C101-44D7-A92F-6A067AA52BC8}"/>
          </ac:spMkLst>
        </pc:spChg>
        <pc:spChg chg="add mod">
          <ac:chgData name="Michelle Cheung" userId="1ff36c3f-3643-489b-afad-c390b11f64f6" providerId="ADAL" clId="{D6598C0A-552D-4F48-ABD4-5EF0D57FED6B}" dt="2019-02-19T04:53:20.766" v="2464" actId="20577"/>
          <ac:spMkLst>
            <pc:docMk/>
            <pc:sldMk cId="1646443922" sldId="303"/>
            <ac:spMk id="9" creationId="{0D8B8323-1EBF-4946-9D32-7D900EA5D7B5}"/>
          </ac:spMkLst>
        </pc:spChg>
        <pc:spChg chg="add mod">
          <ac:chgData name="Michelle Cheung" userId="1ff36c3f-3643-489b-afad-c390b11f64f6" providerId="ADAL" clId="{D6598C0A-552D-4F48-ABD4-5EF0D57FED6B}" dt="2019-02-19T04:53:29.282" v="2468" actId="1076"/>
          <ac:spMkLst>
            <pc:docMk/>
            <pc:sldMk cId="1646443922" sldId="303"/>
            <ac:spMk id="10" creationId="{75578FEE-C9AC-435F-84BE-D49A8971F0BF}"/>
          </ac:spMkLst>
        </pc:spChg>
        <pc:picChg chg="add mod">
          <ac:chgData name="Michelle Cheung" userId="1ff36c3f-3643-489b-afad-c390b11f64f6" providerId="ADAL" clId="{D6598C0A-552D-4F48-ABD4-5EF0D57FED6B}" dt="2019-02-19T04:50:58.726" v="2437" actId="208"/>
          <ac:picMkLst>
            <pc:docMk/>
            <pc:sldMk cId="1646443922" sldId="303"/>
            <ac:picMk id="4" creationId="{6F5119EB-BD18-462F-A4CC-F907D9A400B7}"/>
          </ac:picMkLst>
        </pc:picChg>
        <pc:picChg chg="add mod">
          <ac:chgData name="Michelle Cheung" userId="1ff36c3f-3643-489b-afad-c390b11f64f6" providerId="ADAL" clId="{D6598C0A-552D-4F48-ABD4-5EF0D57FED6B}" dt="2019-02-19T04:50:58.726" v="2437" actId="208"/>
          <ac:picMkLst>
            <pc:docMk/>
            <pc:sldMk cId="1646443922" sldId="303"/>
            <ac:picMk id="5" creationId="{5BF70E8E-D34F-4359-BFFB-BECDC0516698}"/>
          </ac:picMkLst>
        </pc:picChg>
        <pc:picChg chg="add mod">
          <ac:chgData name="Michelle Cheung" userId="1ff36c3f-3643-489b-afad-c390b11f64f6" providerId="ADAL" clId="{D6598C0A-552D-4F48-ABD4-5EF0D57FED6B}" dt="2019-02-19T04:51:02.015" v="2438" actId="1076"/>
          <ac:picMkLst>
            <pc:docMk/>
            <pc:sldMk cId="1646443922" sldId="303"/>
            <ac:picMk id="6" creationId="{F856C592-626B-4F04-BE4F-40FD9838104F}"/>
          </ac:picMkLst>
        </pc:picChg>
        <pc:picChg chg="add mod">
          <ac:chgData name="Michelle Cheung" userId="1ff36c3f-3643-489b-afad-c390b11f64f6" providerId="ADAL" clId="{D6598C0A-552D-4F48-ABD4-5EF0D57FED6B}" dt="2019-02-19T04:52:01.944" v="2440" actId="1076"/>
          <ac:picMkLst>
            <pc:docMk/>
            <pc:sldMk cId="1646443922" sldId="303"/>
            <ac:picMk id="7" creationId="{8D05D107-139D-4FED-9BF6-474EF8F50A33}"/>
          </ac:picMkLst>
        </pc:picChg>
      </pc:sldChg>
      <pc:sldChg chg="addSp modSp">
        <pc:chgData name="Michelle Cheung" userId="1ff36c3f-3643-489b-afad-c390b11f64f6" providerId="ADAL" clId="{D6598C0A-552D-4F48-ABD4-5EF0D57FED6B}" dt="2019-02-19T04:43:32.267" v="2278" actId="20577"/>
        <pc:sldMkLst>
          <pc:docMk/>
          <pc:sldMk cId="2551070710" sldId="304"/>
        </pc:sldMkLst>
        <pc:spChg chg="mod">
          <ac:chgData name="Michelle Cheung" userId="1ff36c3f-3643-489b-afad-c390b11f64f6" providerId="ADAL" clId="{D6598C0A-552D-4F48-ABD4-5EF0D57FED6B}" dt="2019-02-19T04:43:32.267" v="2278" actId="20577"/>
          <ac:spMkLst>
            <pc:docMk/>
            <pc:sldMk cId="2551070710" sldId="304"/>
            <ac:spMk id="2" creationId="{A099867B-ED84-4563-B083-FFD25C6FEF5E}"/>
          </ac:spMkLst>
        </pc:spChg>
        <pc:spChg chg="mod">
          <ac:chgData name="Michelle Cheung" userId="1ff36c3f-3643-489b-afad-c390b11f64f6" providerId="ADAL" clId="{D6598C0A-552D-4F48-ABD4-5EF0D57FED6B}" dt="2019-02-19T04:42:22.066" v="2244" actId="20577"/>
          <ac:spMkLst>
            <pc:docMk/>
            <pc:sldMk cId="2551070710" sldId="304"/>
            <ac:spMk id="3" creationId="{BD94BC8E-27B4-41F3-9E89-75057F0F70AA}"/>
          </ac:spMkLst>
        </pc:spChg>
        <pc:spChg chg="add mod">
          <ac:chgData name="Michelle Cheung" userId="1ff36c3f-3643-489b-afad-c390b11f64f6" providerId="ADAL" clId="{D6598C0A-552D-4F48-ABD4-5EF0D57FED6B}" dt="2019-02-19T04:42:24.787" v="2245" actId="1076"/>
          <ac:spMkLst>
            <pc:docMk/>
            <pc:sldMk cId="2551070710" sldId="304"/>
            <ac:spMk id="5" creationId="{2308A98D-EE77-43FE-A346-3F1156F655A8}"/>
          </ac:spMkLst>
        </pc:spChg>
        <pc:spChg chg="add mod">
          <ac:chgData name="Michelle Cheung" userId="1ff36c3f-3643-489b-afad-c390b11f64f6" providerId="ADAL" clId="{D6598C0A-552D-4F48-ABD4-5EF0D57FED6B}" dt="2019-02-19T04:42:33.419" v="2249" actId="1076"/>
          <ac:spMkLst>
            <pc:docMk/>
            <pc:sldMk cId="2551070710" sldId="304"/>
            <ac:spMk id="7" creationId="{A942196A-E74D-49A7-BAED-CB289A3987C5}"/>
          </ac:spMkLst>
        </pc:spChg>
        <pc:picChg chg="add mod">
          <ac:chgData name="Michelle Cheung" userId="1ff36c3f-3643-489b-afad-c390b11f64f6" providerId="ADAL" clId="{D6598C0A-552D-4F48-ABD4-5EF0D57FED6B}" dt="2019-02-19T04:42:31.075" v="2248" actId="1076"/>
          <ac:picMkLst>
            <pc:docMk/>
            <pc:sldMk cId="2551070710" sldId="304"/>
            <ac:picMk id="4" creationId="{E0AE21E6-9402-4BD8-943D-0D41D7A76137}"/>
          </ac:picMkLst>
        </pc:picChg>
        <pc:picChg chg="add mod">
          <ac:chgData name="Michelle Cheung" userId="1ff36c3f-3643-489b-afad-c390b11f64f6" providerId="ADAL" clId="{D6598C0A-552D-4F48-ABD4-5EF0D57FED6B}" dt="2019-02-19T04:42:27.692" v="2247" actId="1076"/>
          <ac:picMkLst>
            <pc:docMk/>
            <pc:sldMk cId="2551070710" sldId="304"/>
            <ac:picMk id="6" creationId="{1C380B90-479A-488E-87DA-57D5CAEF1C01}"/>
          </ac:picMkLst>
        </pc:picChg>
        <pc:picChg chg="add mod">
          <ac:chgData name="Michelle Cheung" userId="1ff36c3f-3643-489b-afad-c390b11f64f6" providerId="ADAL" clId="{D6598C0A-552D-4F48-ABD4-5EF0D57FED6B}" dt="2019-02-19T04:42:36.589" v="2250" actId="1076"/>
          <ac:picMkLst>
            <pc:docMk/>
            <pc:sldMk cId="2551070710" sldId="304"/>
            <ac:picMk id="8" creationId="{9909456A-A6C8-4FF4-87E9-88221C23DCAE}"/>
          </ac:picMkLst>
        </pc:picChg>
        <pc:cxnChg chg="add mod">
          <ac:chgData name="Michelle Cheung" userId="1ff36c3f-3643-489b-afad-c390b11f64f6" providerId="ADAL" clId="{D6598C0A-552D-4F48-ABD4-5EF0D57FED6B}" dt="2019-02-19T04:42:50.957" v="2254" actId="208"/>
          <ac:cxnSpMkLst>
            <pc:docMk/>
            <pc:sldMk cId="2551070710" sldId="304"/>
            <ac:cxnSpMk id="10" creationId="{DF2D09F6-0340-4703-864D-11ACE22FB9E5}"/>
          </ac:cxnSpMkLst>
        </pc:cxnChg>
        <pc:cxnChg chg="add mod">
          <ac:chgData name="Michelle Cheung" userId="1ff36c3f-3643-489b-afad-c390b11f64f6" providerId="ADAL" clId="{D6598C0A-552D-4F48-ABD4-5EF0D57FED6B}" dt="2019-02-19T04:42:54.811" v="2256" actId="1076"/>
          <ac:cxnSpMkLst>
            <pc:docMk/>
            <pc:sldMk cId="2551070710" sldId="304"/>
            <ac:cxnSpMk id="11" creationId="{C86243B3-83FE-4D75-BCA3-439E239264C4}"/>
          </ac:cxnSpMkLst>
        </pc:cxnChg>
      </pc:sldChg>
      <pc:sldChg chg="modSp">
        <pc:chgData name="Michelle Cheung" userId="1ff36c3f-3643-489b-afad-c390b11f64f6" providerId="ADAL" clId="{D6598C0A-552D-4F48-ABD4-5EF0D57FED6B}" dt="2019-02-19T03:26:45.085" v="1558" actId="403"/>
        <pc:sldMkLst>
          <pc:docMk/>
          <pc:sldMk cId="494544209" sldId="309"/>
        </pc:sldMkLst>
        <pc:spChg chg="mod">
          <ac:chgData name="Michelle Cheung" userId="1ff36c3f-3643-489b-afad-c390b11f64f6" providerId="ADAL" clId="{D6598C0A-552D-4F48-ABD4-5EF0D57FED6B}" dt="2019-02-19T03:26:45.085" v="1558" actId="403"/>
          <ac:spMkLst>
            <pc:docMk/>
            <pc:sldMk cId="494544209" sldId="309"/>
            <ac:spMk id="3" creationId="{EE6FD47F-B40D-4202-A325-1D3406F45A18}"/>
          </ac:spMkLst>
        </pc:spChg>
      </pc:sldChg>
      <pc:sldChg chg="addSp modSp add">
        <pc:chgData name="Michelle Cheung" userId="1ff36c3f-3643-489b-afad-c390b11f64f6" providerId="ADAL" clId="{D6598C0A-552D-4F48-ABD4-5EF0D57FED6B}" dt="2019-02-19T02:53:10.418" v="687" actId="207"/>
        <pc:sldMkLst>
          <pc:docMk/>
          <pc:sldMk cId="2902409325" sldId="311"/>
        </pc:sldMkLst>
        <pc:spChg chg="mod">
          <ac:chgData name="Michelle Cheung" userId="1ff36c3f-3643-489b-afad-c390b11f64f6" providerId="ADAL" clId="{D6598C0A-552D-4F48-ABD4-5EF0D57FED6B}" dt="2019-02-19T02:52:44.804" v="678" actId="20577"/>
          <ac:spMkLst>
            <pc:docMk/>
            <pc:sldMk cId="2902409325" sldId="311"/>
            <ac:spMk id="2" creationId="{2616F4C0-356B-4B75-A389-AEFADD353C86}"/>
          </ac:spMkLst>
        </pc:spChg>
        <pc:spChg chg="mod">
          <ac:chgData name="Michelle Cheung" userId="1ff36c3f-3643-489b-afad-c390b11f64f6" providerId="ADAL" clId="{D6598C0A-552D-4F48-ABD4-5EF0D57FED6B}" dt="2019-02-19T02:52:29.514" v="677" actId="20577"/>
          <ac:spMkLst>
            <pc:docMk/>
            <pc:sldMk cId="2902409325" sldId="311"/>
            <ac:spMk id="3" creationId="{5C6F7005-143F-4619-8387-9B90354A5FC6}"/>
          </ac:spMkLst>
        </pc:spChg>
        <pc:spChg chg="add mod">
          <ac:chgData name="Michelle Cheung" userId="1ff36c3f-3643-489b-afad-c390b11f64f6" providerId="ADAL" clId="{D6598C0A-552D-4F48-ABD4-5EF0D57FED6B}" dt="2019-02-19T02:53:10.418" v="687" actId="207"/>
          <ac:spMkLst>
            <pc:docMk/>
            <pc:sldMk cId="2902409325" sldId="311"/>
            <ac:spMk id="4" creationId="{6805969B-888B-489A-9CC7-E0E674687ACE}"/>
          </ac:spMkLst>
        </pc:spChg>
        <pc:picChg chg="add mod">
          <ac:chgData name="Michelle Cheung" userId="1ff36c3f-3643-489b-afad-c390b11f64f6" providerId="ADAL" clId="{D6598C0A-552D-4F48-ABD4-5EF0D57FED6B}" dt="2019-02-19T02:51:40.075" v="645" actId="1076"/>
          <ac:picMkLst>
            <pc:docMk/>
            <pc:sldMk cId="2902409325" sldId="311"/>
            <ac:picMk id="5" creationId="{1750522B-A46F-4621-A5D2-BAD9BDCE7F4D}"/>
          </ac:picMkLst>
        </pc:picChg>
      </pc:sldChg>
      <pc:sldChg chg="addSp delSp modSp add">
        <pc:chgData name="Michelle Cheung" userId="1ff36c3f-3643-489b-afad-c390b11f64f6" providerId="ADAL" clId="{D6598C0A-552D-4F48-ABD4-5EF0D57FED6B}" dt="2019-02-19T03:08:39.182" v="909" actId="207"/>
        <pc:sldMkLst>
          <pc:docMk/>
          <pc:sldMk cId="961573129" sldId="312"/>
        </pc:sldMkLst>
        <pc:spChg chg="mod">
          <ac:chgData name="Michelle Cheung" userId="1ff36c3f-3643-489b-afad-c390b11f64f6" providerId="ADAL" clId="{D6598C0A-552D-4F48-ABD4-5EF0D57FED6B}" dt="2019-02-19T03:02:31.265" v="804"/>
          <ac:spMkLst>
            <pc:docMk/>
            <pc:sldMk cId="961573129" sldId="312"/>
            <ac:spMk id="2" creationId="{E83534EC-5195-4345-87B5-9289AD638E56}"/>
          </ac:spMkLst>
        </pc:spChg>
        <pc:spChg chg="del">
          <ac:chgData name="Michelle Cheung" userId="1ff36c3f-3643-489b-afad-c390b11f64f6" providerId="ADAL" clId="{D6598C0A-552D-4F48-ABD4-5EF0D57FED6B}" dt="2019-02-19T03:04:08.609" v="840" actId="3680"/>
          <ac:spMkLst>
            <pc:docMk/>
            <pc:sldMk cId="961573129" sldId="312"/>
            <ac:spMk id="3" creationId="{A74711CF-7869-4709-98B0-26A3D2DB0E8A}"/>
          </ac:spMkLst>
        </pc:spChg>
        <pc:spChg chg="add mod">
          <ac:chgData name="Michelle Cheung" userId="1ff36c3f-3643-489b-afad-c390b11f64f6" providerId="ADAL" clId="{D6598C0A-552D-4F48-ABD4-5EF0D57FED6B}" dt="2019-02-19T03:02:57.021" v="824" actId="20577"/>
          <ac:spMkLst>
            <pc:docMk/>
            <pc:sldMk cId="961573129" sldId="312"/>
            <ac:spMk id="4" creationId="{C2B043D2-8F01-40C9-B9DB-D183FD951970}"/>
          </ac:spMkLst>
        </pc:spChg>
        <pc:spChg chg="add mod">
          <ac:chgData name="Michelle Cheung" userId="1ff36c3f-3643-489b-afad-c390b11f64f6" providerId="ADAL" clId="{D6598C0A-552D-4F48-ABD4-5EF0D57FED6B}" dt="2019-02-19T03:03:33.074" v="834" actId="1036"/>
          <ac:spMkLst>
            <pc:docMk/>
            <pc:sldMk cId="961573129" sldId="312"/>
            <ac:spMk id="5" creationId="{FD67EB06-0BE7-4FF2-B543-5BEA77C8A7DC}"/>
          </ac:spMkLst>
        </pc:spChg>
        <pc:spChg chg="add del mod">
          <ac:chgData name="Michelle Cheung" userId="1ff36c3f-3643-489b-afad-c390b11f64f6" providerId="ADAL" clId="{D6598C0A-552D-4F48-ABD4-5EF0D57FED6B}" dt="2019-02-19T03:04:42.956" v="848" actId="478"/>
          <ac:spMkLst>
            <pc:docMk/>
            <pc:sldMk cId="961573129" sldId="312"/>
            <ac:spMk id="6" creationId="{05D0C936-EE9E-44FA-A4C9-798AEFAD5F8C}"/>
          </ac:spMkLst>
        </pc:spChg>
        <pc:spChg chg="add mod">
          <ac:chgData name="Michelle Cheung" userId="1ff36c3f-3643-489b-afad-c390b11f64f6" providerId="ADAL" clId="{D6598C0A-552D-4F48-ABD4-5EF0D57FED6B}" dt="2019-02-19T03:05:22.886" v="870" actId="20577"/>
          <ac:spMkLst>
            <pc:docMk/>
            <pc:sldMk cId="961573129" sldId="312"/>
            <ac:spMk id="9" creationId="{915E0BC3-E437-4C37-9362-93D56EF286BE}"/>
          </ac:spMkLst>
        </pc:spChg>
        <pc:spChg chg="add mod">
          <ac:chgData name="Michelle Cheung" userId="1ff36c3f-3643-489b-afad-c390b11f64f6" providerId="ADAL" clId="{D6598C0A-552D-4F48-ABD4-5EF0D57FED6B}" dt="2019-02-19T03:05:30.703" v="873" actId="20577"/>
          <ac:spMkLst>
            <pc:docMk/>
            <pc:sldMk cId="961573129" sldId="312"/>
            <ac:spMk id="10" creationId="{DA822DC7-FC8B-4E60-80DB-69B91A916D98}"/>
          </ac:spMkLst>
        </pc:spChg>
        <pc:spChg chg="add mod">
          <ac:chgData name="Michelle Cheung" userId="1ff36c3f-3643-489b-afad-c390b11f64f6" providerId="ADAL" clId="{D6598C0A-552D-4F48-ABD4-5EF0D57FED6B}" dt="2019-02-19T03:05:35.826" v="876" actId="20577"/>
          <ac:spMkLst>
            <pc:docMk/>
            <pc:sldMk cId="961573129" sldId="312"/>
            <ac:spMk id="11" creationId="{56519927-1FB3-4272-9E28-D1E1371A17EF}"/>
          </ac:spMkLst>
        </pc:spChg>
        <pc:spChg chg="add mod">
          <ac:chgData name="Michelle Cheung" userId="1ff36c3f-3643-489b-afad-c390b11f64f6" providerId="ADAL" clId="{D6598C0A-552D-4F48-ABD4-5EF0D57FED6B}" dt="2019-02-19T03:05:41.068" v="879" actId="20577"/>
          <ac:spMkLst>
            <pc:docMk/>
            <pc:sldMk cId="961573129" sldId="312"/>
            <ac:spMk id="12" creationId="{E1C92A4E-392B-4C40-B15D-2E8DB0BD4F2A}"/>
          </ac:spMkLst>
        </pc:spChg>
        <pc:spChg chg="add mod">
          <ac:chgData name="Michelle Cheung" userId="1ff36c3f-3643-489b-afad-c390b11f64f6" providerId="ADAL" clId="{D6598C0A-552D-4F48-ABD4-5EF0D57FED6B}" dt="2019-02-19T03:06:16.721" v="900" actId="1076"/>
          <ac:spMkLst>
            <pc:docMk/>
            <pc:sldMk cId="961573129" sldId="312"/>
            <ac:spMk id="13" creationId="{92892D56-4590-494F-9DD8-9CE482A91E1D}"/>
          </ac:spMkLst>
        </pc:spChg>
        <pc:spChg chg="add mod">
          <ac:chgData name="Michelle Cheung" userId="1ff36c3f-3643-489b-afad-c390b11f64f6" providerId="ADAL" clId="{D6598C0A-552D-4F48-ABD4-5EF0D57FED6B}" dt="2019-02-19T03:06:13.650" v="899" actId="1076"/>
          <ac:spMkLst>
            <pc:docMk/>
            <pc:sldMk cId="961573129" sldId="312"/>
            <ac:spMk id="14" creationId="{F9E02864-19E8-4E87-B22D-AC979C733613}"/>
          </ac:spMkLst>
        </pc:spChg>
        <pc:spChg chg="add mod">
          <ac:chgData name="Michelle Cheung" userId="1ff36c3f-3643-489b-afad-c390b11f64f6" providerId="ADAL" clId="{D6598C0A-552D-4F48-ABD4-5EF0D57FED6B}" dt="2019-02-19T03:08:39.182" v="909" actId="207"/>
          <ac:spMkLst>
            <pc:docMk/>
            <pc:sldMk cId="961573129" sldId="312"/>
            <ac:spMk id="15" creationId="{4DEF2E40-8CB7-410D-A415-36A7C0FC5EBE}"/>
          </ac:spMkLst>
        </pc:spChg>
        <pc:graphicFrameChg chg="add mod modGraphic">
          <ac:chgData name="Michelle Cheung" userId="1ff36c3f-3643-489b-afad-c390b11f64f6" providerId="ADAL" clId="{D6598C0A-552D-4F48-ABD4-5EF0D57FED6B}" dt="2019-02-19T03:05:03.578" v="857" actId="14100"/>
          <ac:graphicFrameMkLst>
            <pc:docMk/>
            <pc:sldMk cId="961573129" sldId="312"/>
            <ac:graphicFrameMk id="7" creationId="{321C9102-E97B-4621-ABB3-5D67A3B18D65}"/>
          </ac:graphicFrameMkLst>
        </pc:graphicFrameChg>
        <pc:graphicFrameChg chg="add del mod">
          <ac:chgData name="Michelle Cheung" userId="1ff36c3f-3643-489b-afad-c390b11f64f6" providerId="ADAL" clId="{D6598C0A-552D-4F48-ABD4-5EF0D57FED6B}" dt="2019-02-19T03:04:30.639" v="845"/>
          <ac:graphicFrameMkLst>
            <pc:docMk/>
            <pc:sldMk cId="961573129" sldId="312"/>
            <ac:graphicFrameMk id="8" creationId="{CC900BAD-72D5-4F09-97BE-45A3E77A24F4}"/>
          </ac:graphicFrameMkLst>
        </pc:graphicFrameChg>
      </pc:sldChg>
      <pc:sldChg chg="addSp modSp add">
        <pc:chgData name="Michelle Cheung" userId="1ff36c3f-3643-489b-afad-c390b11f64f6" providerId="ADAL" clId="{D6598C0A-552D-4F48-ABD4-5EF0D57FED6B}" dt="2019-02-19T03:22:03.760" v="1287" actId="20577"/>
        <pc:sldMkLst>
          <pc:docMk/>
          <pc:sldMk cId="705865818" sldId="313"/>
        </pc:sldMkLst>
        <pc:spChg chg="mod">
          <ac:chgData name="Michelle Cheung" userId="1ff36c3f-3643-489b-afad-c390b11f64f6" providerId="ADAL" clId="{D6598C0A-552D-4F48-ABD4-5EF0D57FED6B}" dt="2019-02-19T03:14:53.227" v="991" actId="20577"/>
          <ac:spMkLst>
            <pc:docMk/>
            <pc:sldMk cId="705865818" sldId="313"/>
            <ac:spMk id="2" creationId="{7159EE03-52CE-4E60-AE94-24DEA8DDB18E}"/>
          </ac:spMkLst>
        </pc:spChg>
        <pc:spChg chg="mod">
          <ac:chgData name="Michelle Cheung" userId="1ff36c3f-3643-489b-afad-c390b11f64f6" providerId="ADAL" clId="{D6598C0A-552D-4F48-ABD4-5EF0D57FED6B}" dt="2019-02-19T03:22:03.760" v="1287" actId="20577"/>
          <ac:spMkLst>
            <pc:docMk/>
            <pc:sldMk cId="705865818" sldId="313"/>
            <ac:spMk id="3" creationId="{5E856461-F094-4D9F-AC6D-8ADD9DEFAB32}"/>
          </ac:spMkLst>
        </pc:spChg>
        <pc:spChg chg="add mod">
          <ac:chgData name="Michelle Cheung" userId="1ff36c3f-3643-489b-afad-c390b11f64f6" providerId="ADAL" clId="{D6598C0A-552D-4F48-ABD4-5EF0D57FED6B}" dt="2019-02-19T03:20:58.955" v="1232" actId="1076"/>
          <ac:spMkLst>
            <pc:docMk/>
            <pc:sldMk cId="705865818" sldId="313"/>
            <ac:spMk id="4" creationId="{21B345FA-A473-445D-AD31-82949C5F014B}"/>
          </ac:spMkLst>
        </pc:spChg>
        <pc:picChg chg="add mod">
          <ac:chgData name="Michelle Cheung" userId="1ff36c3f-3643-489b-afad-c390b11f64f6" providerId="ADAL" clId="{D6598C0A-552D-4F48-ABD4-5EF0D57FED6B}" dt="2019-02-19T03:21:07.897" v="1238" actId="1076"/>
          <ac:picMkLst>
            <pc:docMk/>
            <pc:sldMk cId="705865818" sldId="313"/>
            <ac:picMk id="5" creationId="{2069A46D-27CD-4C05-88C5-1B478D3ED5B8}"/>
          </ac:picMkLst>
        </pc:picChg>
      </pc:sldChg>
      <pc:sldChg chg="addSp delSp modSp add">
        <pc:chgData name="Michelle Cheung" userId="1ff36c3f-3643-489b-afad-c390b11f64f6" providerId="ADAL" clId="{D6598C0A-552D-4F48-ABD4-5EF0D57FED6B}" dt="2019-02-19T04:11:48.278" v="1687" actId="1076"/>
        <pc:sldMkLst>
          <pc:docMk/>
          <pc:sldMk cId="3415579052" sldId="314"/>
        </pc:sldMkLst>
        <pc:spChg chg="mod">
          <ac:chgData name="Michelle Cheung" userId="1ff36c3f-3643-489b-afad-c390b11f64f6" providerId="ADAL" clId="{D6598C0A-552D-4F48-ABD4-5EF0D57FED6B}" dt="2019-02-19T04:04:44.649" v="1596" actId="20577"/>
          <ac:spMkLst>
            <pc:docMk/>
            <pc:sldMk cId="3415579052" sldId="314"/>
            <ac:spMk id="2" creationId="{0D7014A4-530A-4022-B26C-A20C62693C5A}"/>
          </ac:spMkLst>
        </pc:spChg>
        <pc:spChg chg="mod">
          <ac:chgData name="Michelle Cheung" userId="1ff36c3f-3643-489b-afad-c390b11f64f6" providerId="ADAL" clId="{D6598C0A-552D-4F48-ABD4-5EF0D57FED6B}" dt="2019-02-19T04:05:20.749" v="1634" actId="113"/>
          <ac:spMkLst>
            <pc:docMk/>
            <pc:sldMk cId="3415579052" sldId="314"/>
            <ac:spMk id="3" creationId="{AF3F2AA6-32EC-4709-BDD1-2D73C1557745}"/>
          </ac:spMkLst>
        </pc:spChg>
        <pc:spChg chg="add del">
          <ac:chgData name="Michelle Cheung" userId="1ff36c3f-3643-489b-afad-c390b11f64f6" providerId="ADAL" clId="{D6598C0A-552D-4F48-ABD4-5EF0D57FED6B}" dt="2019-02-19T04:07:07.785" v="1636" actId="478"/>
          <ac:spMkLst>
            <pc:docMk/>
            <pc:sldMk cId="3415579052" sldId="314"/>
            <ac:spMk id="4" creationId="{11FA7083-0814-4242-86E3-D59F6540F81A}"/>
          </ac:spMkLst>
        </pc:spChg>
        <pc:spChg chg="add del">
          <ac:chgData name="Michelle Cheung" userId="1ff36c3f-3643-489b-afad-c390b11f64f6" providerId="ADAL" clId="{D6598C0A-552D-4F48-ABD4-5EF0D57FED6B}" dt="2019-02-19T04:07:16.816" v="1638" actId="478"/>
          <ac:spMkLst>
            <pc:docMk/>
            <pc:sldMk cId="3415579052" sldId="314"/>
            <ac:spMk id="5" creationId="{89B14ACC-38FE-426A-8A2C-72363EF8363F}"/>
          </ac:spMkLst>
        </pc:spChg>
        <pc:spChg chg="add mod">
          <ac:chgData name="Michelle Cheung" userId="1ff36c3f-3643-489b-afad-c390b11f64f6" providerId="ADAL" clId="{D6598C0A-552D-4F48-ABD4-5EF0D57FED6B}" dt="2019-02-19T04:10:56.681" v="1675" actId="1076"/>
          <ac:spMkLst>
            <pc:docMk/>
            <pc:sldMk cId="3415579052" sldId="314"/>
            <ac:spMk id="14" creationId="{227517CE-7F61-4C1B-8700-7E9278CC6C05}"/>
          </ac:spMkLst>
        </pc:spChg>
        <pc:spChg chg="add mod">
          <ac:chgData name="Michelle Cheung" userId="1ff36c3f-3643-489b-afad-c390b11f64f6" providerId="ADAL" clId="{D6598C0A-552D-4F48-ABD4-5EF0D57FED6B}" dt="2019-02-19T04:10:59.030" v="1676" actId="1076"/>
          <ac:spMkLst>
            <pc:docMk/>
            <pc:sldMk cId="3415579052" sldId="314"/>
            <ac:spMk id="17" creationId="{6AB1D7C5-BA68-4E16-81DA-FC5497DA93A2}"/>
          </ac:spMkLst>
        </pc:spChg>
        <pc:spChg chg="add mod">
          <ac:chgData name="Michelle Cheung" userId="1ff36c3f-3643-489b-afad-c390b11f64f6" providerId="ADAL" clId="{D6598C0A-552D-4F48-ABD4-5EF0D57FED6B}" dt="2019-02-19T04:11:48.278" v="1687" actId="1076"/>
          <ac:spMkLst>
            <pc:docMk/>
            <pc:sldMk cId="3415579052" sldId="314"/>
            <ac:spMk id="18" creationId="{7879E69D-0EAC-446A-86BF-86C632079D5E}"/>
          </ac:spMkLst>
        </pc:spChg>
        <pc:picChg chg="add del mod">
          <ac:chgData name="Michelle Cheung" userId="1ff36c3f-3643-489b-afad-c390b11f64f6" providerId="ADAL" clId="{D6598C0A-552D-4F48-ABD4-5EF0D57FED6B}" dt="2019-02-19T04:07:59.601" v="1640" actId="478"/>
          <ac:picMkLst>
            <pc:docMk/>
            <pc:sldMk cId="3415579052" sldId="314"/>
            <ac:picMk id="7" creationId="{15E33A63-80D8-4DE7-9BE1-8E4CFBD7EA80}"/>
          </ac:picMkLst>
        </pc:picChg>
        <pc:picChg chg="add mod">
          <ac:chgData name="Michelle Cheung" userId="1ff36c3f-3643-489b-afad-c390b11f64f6" providerId="ADAL" clId="{D6598C0A-552D-4F48-ABD4-5EF0D57FED6B}" dt="2019-02-19T04:09:12.873" v="1652" actId="208"/>
          <ac:picMkLst>
            <pc:docMk/>
            <pc:sldMk cId="3415579052" sldId="314"/>
            <ac:picMk id="9" creationId="{ABBBBB31-DEB1-4475-BC76-D8F1FD9836BB}"/>
          </ac:picMkLst>
        </pc:picChg>
        <pc:picChg chg="add mod">
          <ac:chgData name="Michelle Cheung" userId="1ff36c3f-3643-489b-afad-c390b11f64f6" providerId="ADAL" clId="{D6598C0A-552D-4F48-ABD4-5EF0D57FED6B}" dt="2019-02-19T04:10:50.211" v="1673" actId="1076"/>
          <ac:picMkLst>
            <pc:docMk/>
            <pc:sldMk cId="3415579052" sldId="314"/>
            <ac:picMk id="11" creationId="{29EB4B05-BF35-40BF-B368-80763F891519}"/>
          </ac:picMkLst>
        </pc:picChg>
        <pc:picChg chg="add mod">
          <ac:chgData name="Michelle Cheung" userId="1ff36c3f-3643-489b-afad-c390b11f64f6" providerId="ADAL" clId="{D6598C0A-552D-4F48-ABD4-5EF0D57FED6B}" dt="2019-02-19T04:10:52.633" v="1674" actId="1076"/>
          <ac:picMkLst>
            <pc:docMk/>
            <pc:sldMk cId="3415579052" sldId="314"/>
            <ac:picMk id="13" creationId="{4A6C2EC9-3F93-4B7F-8CF7-F3801392E7EA}"/>
          </ac:picMkLst>
        </pc:picChg>
        <pc:picChg chg="add mod">
          <ac:chgData name="Michelle Cheung" userId="1ff36c3f-3643-489b-afad-c390b11f64f6" providerId="ADAL" clId="{D6598C0A-552D-4F48-ABD4-5EF0D57FED6B}" dt="2019-02-19T04:11:22.680" v="1681" actId="1076"/>
          <ac:picMkLst>
            <pc:docMk/>
            <pc:sldMk cId="3415579052" sldId="314"/>
            <ac:picMk id="16" creationId="{F1CE65D4-F6A7-4DAE-B2BB-0546FFBB9690}"/>
          </ac:picMkLst>
        </pc:picChg>
      </pc:sldChg>
      <pc:sldChg chg="addSp delSp modSp add">
        <pc:chgData name="Michelle Cheung" userId="1ff36c3f-3643-489b-afad-c390b11f64f6" providerId="ADAL" clId="{D6598C0A-552D-4F48-ABD4-5EF0D57FED6B}" dt="2019-02-22T02:54:57.160" v="2903" actId="14100"/>
        <pc:sldMkLst>
          <pc:docMk/>
          <pc:sldMk cId="194556393" sldId="315"/>
        </pc:sldMkLst>
        <pc:spChg chg="mod">
          <ac:chgData name="Michelle Cheung" userId="1ff36c3f-3643-489b-afad-c390b11f64f6" providerId="ADAL" clId="{D6598C0A-552D-4F48-ABD4-5EF0D57FED6B}" dt="2019-02-22T02:33:50.080" v="2804"/>
          <ac:spMkLst>
            <pc:docMk/>
            <pc:sldMk cId="194556393" sldId="315"/>
            <ac:spMk id="2" creationId="{173F2360-AD73-404A-A113-0F9F247E172D}"/>
          </ac:spMkLst>
        </pc:spChg>
        <pc:spChg chg="del">
          <ac:chgData name="Michelle Cheung" userId="1ff36c3f-3643-489b-afad-c390b11f64f6" providerId="ADAL" clId="{D6598C0A-552D-4F48-ABD4-5EF0D57FED6B}" dt="2019-02-22T02:33:58.189" v="2805" actId="478"/>
          <ac:spMkLst>
            <pc:docMk/>
            <pc:sldMk cId="194556393" sldId="315"/>
            <ac:spMk id="3" creationId="{6B69D653-751B-4FF5-BD0C-C976AB57CEFA}"/>
          </ac:spMkLst>
        </pc:spChg>
        <pc:graphicFrameChg chg="add mod">
          <ac:chgData name="Michelle Cheung" userId="1ff36c3f-3643-489b-afad-c390b11f64f6" providerId="ADAL" clId="{D6598C0A-552D-4F48-ABD4-5EF0D57FED6B}" dt="2019-02-22T02:54:40.300" v="2901" actId="1076"/>
          <ac:graphicFrameMkLst>
            <pc:docMk/>
            <pc:sldMk cId="194556393" sldId="315"/>
            <ac:graphicFrameMk id="4" creationId="{38C02050-A9CE-4747-A8EA-D182A2C58480}"/>
          </ac:graphicFrameMkLst>
        </pc:graphicFrameChg>
        <pc:cxnChg chg="add mod">
          <ac:chgData name="Michelle Cheung" userId="1ff36c3f-3643-489b-afad-c390b11f64f6" providerId="ADAL" clId="{D6598C0A-552D-4F48-ABD4-5EF0D57FED6B}" dt="2019-02-22T02:54:57.160" v="2903" actId="14100"/>
          <ac:cxnSpMkLst>
            <pc:docMk/>
            <pc:sldMk cId="194556393" sldId="315"/>
            <ac:cxnSpMk id="6" creationId="{7BB40F9B-6930-48F0-A324-946A745E5CE9}"/>
          </ac:cxnSpMkLst>
        </pc:cxnChg>
      </pc:sldChg>
    </pc:docChg>
  </pc:docChgLst>
  <pc:docChgLst>
    <pc:chgData name="Michelle Cheung" userId="1ff36c3f-3643-489b-afad-c390b11f64f6" providerId="ADAL" clId="{1412F320-C4DA-4145-9BFE-85B4B332B63B}"/>
    <pc:docChg chg="custSel modSld">
      <pc:chgData name="Michelle Cheung" userId="1ff36c3f-3643-489b-afad-c390b11f64f6" providerId="ADAL" clId="{1412F320-C4DA-4145-9BFE-85B4B332B63B}" dt="2019-01-28T02:20:16.505" v="96" actId="20577"/>
      <pc:docMkLst>
        <pc:docMk/>
      </pc:docMkLst>
      <pc:sldChg chg="addSp modSp">
        <pc:chgData name="Michelle Cheung" userId="1ff36c3f-3643-489b-afad-c390b11f64f6" providerId="ADAL" clId="{1412F320-C4DA-4145-9BFE-85B4B332B63B}" dt="2019-01-28T02:20:16.505" v="96" actId="20577"/>
        <pc:sldMkLst>
          <pc:docMk/>
          <pc:sldMk cId="4058747298" sldId="273"/>
        </pc:sldMkLst>
        <pc:spChg chg="add mod">
          <ac:chgData name="Michelle Cheung" userId="1ff36c3f-3643-489b-afad-c390b11f64f6" providerId="ADAL" clId="{1412F320-C4DA-4145-9BFE-85B4B332B63B}" dt="2019-01-28T02:20:16.505" v="96" actId="20577"/>
          <ac:spMkLst>
            <pc:docMk/>
            <pc:sldMk cId="4058747298" sldId="273"/>
            <ac:spMk id="3" creationId="{4C97645C-C3A6-4273-8D24-DC63A67425F6}"/>
          </ac:spMkLst>
        </pc:spChg>
      </pc:sldChg>
    </pc:docChg>
  </pc:docChgLst>
  <pc:docChgLst>
    <pc:chgData name="Michelle Cheung" userId="1ff36c3f-3643-489b-afad-c390b11f64f6" providerId="ADAL" clId="{D98281CA-A557-42C0-9368-256A3F0C69E9}"/>
    <pc:docChg chg="undo custSel addSld delSld modSld">
      <pc:chgData name="Michelle Cheung" userId="1ff36c3f-3643-489b-afad-c390b11f64f6" providerId="ADAL" clId="{D98281CA-A557-42C0-9368-256A3F0C69E9}" dt="2019-01-25T03:16:47.593" v="844" actId="1076"/>
      <pc:docMkLst>
        <pc:docMk/>
      </pc:docMkLst>
      <pc:sldChg chg="modSp">
        <pc:chgData name="Michelle Cheung" userId="1ff36c3f-3643-489b-afad-c390b11f64f6" providerId="ADAL" clId="{D98281CA-A557-42C0-9368-256A3F0C69E9}" dt="2019-01-25T02:15:36.242" v="13" actId="20577"/>
        <pc:sldMkLst>
          <pc:docMk/>
          <pc:sldMk cId="3769094072" sldId="259"/>
        </pc:sldMkLst>
        <pc:spChg chg="mod">
          <ac:chgData name="Michelle Cheung" userId="1ff36c3f-3643-489b-afad-c390b11f64f6" providerId="ADAL" clId="{D98281CA-A557-42C0-9368-256A3F0C69E9}" dt="2019-01-25T02:15:36.242" v="13" actId="20577"/>
          <ac:spMkLst>
            <pc:docMk/>
            <pc:sldMk cId="3769094072" sldId="259"/>
            <ac:spMk id="2" creationId="{0783D6DE-0894-449E-B7EF-EEC8F9DE0A2F}"/>
          </ac:spMkLst>
        </pc:spChg>
      </pc:sldChg>
      <pc:sldChg chg="addSp delSp modSp">
        <pc:chgData name="Michelle Cheung" userId="1ff36c3f-3643-489b-afad-c390b11f64f6" providerId="ADAL" clId="{D98281CA-A557-42C0-9368-256A3F0C69E9}" dt="2019-01-25T03:09:25.504" v="768" actId="1076"/>
        <pc:sldMkLst>
          <pc:docMk/>
          <pc:sldMk cId="1061755036" sldId="297"/>
        </pc:sldMkLst>
        <pc:spChg chg="mod">
          <ac:chgData name="Michelle Cheung" userId="1ff36c3f-3643-489b-afad-c390b11f64f6" providerId="ADAL" clId="{D98281CA-A557-42C0-9368-256A3F0C69E9}" dt="2019-01-25T03:06:38.492" v="754" actId="20577"/>
          <ac:spMkLst>
            <pc:docMk/>
            <pc:sldMk cId="1061755036" sldId="297"/>
            <ac:spMk id="3" creationId="{400DF7B4-D216-44F6-BEFE-DA2BD33FD8F0}"/>
          </ac:spMkLst>
        </pc:spChg>
        <pc:picChg chg="add mod ord modCrop">
          <ac:chgData name="Michelle Cheung" userId="1ff36c3f-3643-489b-afad-c390b11f64f6" providerId="ADAL" clId="{D98281CA-A557-42C0-9368-256A3F0C69E9}" dt="2019-01-25T03:06:11.778" v="748" actId="732"/>
          <ac:picMkLst>
            <pc:docMk/>
            <pc:sldMk cId="1061755036" sldId="297"/>
            <ac:picMk id="4" creationId="{F1DDFA2A-0C5A-4C0B-8834-7F3D14F95A6B}"/>
          </ac:picMkLst>
        </pc:picChg>
        <pc:picChg chg="add del mod">
          <ac:chgData name="Michelle Cheung" userId="1ff36c3f-3643-489b-afad-c390b11f64f6" providerId="ADAL" clId="{D98281CA-A557-42C0-9368-256A3F0C69E9}" dt="2019-01-25T02:59:23.751" v="649" actId="478"/>
          <ac:picMkLst>
            <pc:docMk/>
            <pc:sldMk cId="1061755036" sldId="297"/>
            <ac:picMk id="5" creationId="{B7E23930-02DA-47CC-86F2-C4C9191B60E1}"/>
          </ac:picMkLst>
        </pc:picChg>
        <pc:picChg chg="add mod ord">
          <ac:chgData name="Michelle Cheung" userId="1ff36c3f-3643-489b-afad-c390b11f64f6" providerId="ADAL" clId="{D98281CA-A557-42C0-9368-256A3F0C69E9}" dt="2019-01-25T03:09:14" v="764" actId="1076"/>
          <ac:picMkLst>
            <pc:docMk/>
            <pc:sldMk cId="1061755036" sldId="297"/>
            <ac:picMk id="6" creationId="{C169F71D-409E-47A0-9FAC-EA6FC96C70D4}"/>
          </ac:picMkLst>
        </pc:picChg>
        <pc:picChg chg="add del mod">
          <ac:chgData name="Michelle Cheung" userId="1ff36c3f-3643-489b-afad-c390b11f64f6" providerId="ADAL" clId="{D98281CA-A557-42C0-9368-256A3F0C69E9}" dt="2019-01-25T03:03:31.661" v="688" actId="478"/>
          <ac:picMkLst>
            <pc:docMk/>
            <pc:sldMk cId="1061755036" sldId="297"/>
            <ac:picMk id="7" creationId="{C0E15510-3BF4-427F-9980-0FE0754EE9C7}"/>
          </ac:picMkLst>
        </pc:picChg>
        <pc:picChg chg="add mod">
          <ac:chgData name="Michelle Cheung" userId="1ff36c3f-3643-489b-afad-c390b11f64f6" providerId="ADAL" clId="{D98281CA-A557-42C0-9368-256A3F0C69E9}" dt="2019-01-25T03:09:25.504" v="768" actId="1076"/>
          <ac:picMkLst>
            <pc:docMk/>
            <pc:sldMk cId="1061755036" sldId="297"/>
            <ac:picMk id="8" creationId="{051898F9-7402-4911-9D8A-A351373A7529}"/>
          </ac:picMkLst>
        </pc:picChg>
        <pc:picChg chg="add mod ord">
          <ac:chgData name="Michelle Cheung" userId="1ff36c3f-3643-489b-afad-c390b11f64f6" providerId="ADAL" clId="{D98281CA-A557-42C0-9368-256A3F0C69E9}" dt="2019-01-25T03:09:19.816" v="766" actId="14100"/>
          <ac:picMkLst>
            <pc:docMk/>
            <pc:sldMk cId="1061755036" sldId="297"/>
            <ac:picMk id="9" creationId="{16335BE0-548B-465B-8F4A-03B93BE593DC}"/>
          </ac:picMkLst>
        </pc:picChg>
        <pc:cxnChg chg="add mod">
          <ac:chgData name="Michelle Cheung" userId="1ff36c3f-3643-489b-afad-c390b11f64f6" providerId="ADAL" clId="{D98281CA-A557-42C0-9368-256A3F0C69E9}" dt="2019-01-25T03:09:00.383" v="763" actId="14100"/>
          <ac:cxnSpMkLst>
            <pc:docMk/>
            <pc:sldMk cId="1061755036" sldId="297"/>
            <ac:cxnSpMk id="11" creationId="{C5CC96BA-05C9-4FE4-93D6-D075F2297E14}"/>
          </ac:cxnSpMkLst>
        </pc:cxnChg>
      </pc:sldChg>
      <pc:sldChg chg="modSp">
        <pc:chgData name="Michelle Cheung" userId="1ff36c3f-3643-489b-afad-c390b11f64f6" providerId="ADAL" clId="{D98281CA-A557-42C0-9368-256A3F0C69E9}" dt="2019-01-25T01:53:15.088" v="5" actId="20577"/>
        <pc:sldMkLst>
          <pc:docMk/>
          <pc:sldMk cId="1646443922" sldId="303"/>
        </pc:sldMkLst>
        <pc:spChg chg="mod">
          <ac:chgData name="Michelle Cheung" userId="1ff36c3f-3643-489b-afad-c390b11f64f6" providerId="ADAL" clId="{D98281CA-A557-42C0-9368-256A3F0C69E9}" dt="2019-01-25T01:53:15.088" v="5" actId="20577"/>
          <ac:spMkLst>
            <pc:docMk/>
            <pc:sldMk cId="1646443922" sldId="303"/>
            <ac:spMk id="3" creationId="{C35013D5-B903-4D63-AC96-273A33B23E70}"/>
          </ac:spMkLst>
        </pc:spChg>
      </pc:sldChg>
      <pc:sldChg chg="addSp modSp">
        <pc:chgData name="Michelle Cheung" userId="1ff36c3f-3643-489b-afad-c390b11f64f6" providerId="ADAL" clId="{D98281CA-A557-42C0-9368-256A3F0C69E9}" dt="2019-01-25T03:16:47.593" v="844" actId="1076"/>
        <pc:sldMkLst>
          <pc:docMk/>
          <pc:sldMk cId="2851145626" sldId="308"/>
        </pc:sldMkLst>
        <pc:spChg chg="mod">
          <ac:chgData name="Michelle Cheung" userId="1ff36c3f-3643-489b-afad-c390b11f64f6" providerId="ADAL" clId="{D98281CA-A557-42C0-9368-256A3F0C69E9}" dt="2019-01-25T03:10:55.300" v="769" actId="20577"/>
          <ac:spMkLst>
            <pc:docMk/>
            <pc:sldMk cId="2851145626" sldId="308"/>
            <ac:spMk id="2" creationId="{A3CD5DA3-AE85-4419-B86F-79CFBB523783}"/>
          </ac:spMkLst>
        </pc:spChg>
        <pc:spChg chg="add mod">
          <ac:chgData name="Michelle Cheung" userId="1ff36c3f-3643-489b-afad-c390b11f64f6" providerId="ADAL" clId="{D98281CA-A557-42C0-9368-256A3F0C69E9}" dt="2019-01-25T03:11:34.019" v="775" actId="1582"/>
          <ac:spMkLst>
            <pc:docMk/>
            <pc:sldMk cId="2851145626" sldId="308"/>
            <ac:spMk id="5" creationId="{45B742D8-FECC-46AB-B8D9-27254E8272DB}"/>
          </ac:spMkLst>
        </pc:spChg>
        <pc:spChg chg="add mod">
          <ac:chgData name="Michelle Cheung" userId="1ff36c3f-3643-489b-afad-c390b11f64f6" providerId="ADAL" clId="{D98281CA-A557-42C0-9368-256A3F0C69E9}" dt="2019-01-25T03:12:00.624" v="781" actId="14100"/>
          <ac:spMkLst>
            <pc:docMk/>
            <pc:sldMk cId="2851145626" sldId="308"/>
            <ac:spMk id="6" creationId="{59346552-5468-4C4D-AF2B-2FDAA5856944}"/>
          </ac:spMkLst>
        </pc:spChg>
        <pc:spChg chg="add mod">
          <ac:chgData name="Michelle Cheung" userId="1ff36c3f-3643-489b-afad-c390b11f64f6" providerId="ADAL" clId="{D98281CA-A557-42C0-9368-256A3F0C69E9}" dt="2019-01-25T03:12:59.021" v="789" actId="1582"/>
          <ac:spMkLst>
            <pc:docMk/>
            <pc:sldMk cId="2851145626" sldId="308"/>
            <ac:spMk id="9" creationId="{B247721A-B9A0-431D-B133-588FDD3DEAC5}"/>
          </ac:spMkLst>
        </pc:spChg>
        <pc:spChg chg="add mod">
          <ac:chgData name="Michelle Cheung" userId="1ff36c3f-3643-489b-afad-c390b11f64f6" providerId="ADAL" clId="{D98281CA-A557-42C0-9368-256A3F0C69E9}" dt="2019-01-25T03:13:12.706" v="793" actId="1582"/>
          <ac:spMkLst>
            <pc:docMk/>
            <pc:sldMk cId="2851145626" sldId="308"/>
            <ac:spMk id="10" creationId="{CD6E4487-099A-4A57-97DD-B5BBE5EBACE8}"/>
          </ac:spMkLst>
        </pc:spChg>
        <pc:spChg chg="add mod">
          <ac:chgData name="Michelle Cheung" userId="1ff36c3f-3643-489b-afad-c390b11f64f6" providerId="ADAL" clId="{D98281CA-A557-42C0-9368-256A3F0C69E9}" dt="2019-01-25T03:14:13.765" v="800" actId="1582"/>
          <ac:spMkLst>
            <pc:docMk/>
            <pc:sldMk cId="2851145626" sldId="308"/>
            <ac:spMk id="13" creationId="{A1BB04D4-E2EA-49EA-872C-6938C3D9F8FE}"/>
          </ac:spMkLst>
        </pc:spChg>
        <pc:spChg chg="add mod">
          <ac:chgData name="Michelle Cheung" userId="1ff36c3f-3643-489b-afad-c390b11f64f6" providerId="ADAL" clId="{D98281CA-A557-42C0-9368-256A3F0C69E9}" dt="2019-01-25T03:16:42.849" v="843" actId="14100"/>
          <ac:spMkLst>
            <pc:docMk/>
            <pc:sldMk cId="2851145626" sldId="308"/>
            <ac:spMk id="14" creationId="{DC3737E1-7CF1-4D27-8444-F73F85AE1345}"/>
          </ac:spMkLst>
        </pc:spChg>
        <pc:spChg chg="add mod">
          <ac:chgData name="Michelle Cheung" userId="1ff36c3f-3643-489b-afad-c390b11f64f6" providerId="ADAL" clId="{D98281CA-A557-42C0-9368-256A3F0C69E9}" dt="2019-01-25T03:16:05.529" v="838" actId="1076"/>
          <ac:spMkLst>
            <pc:docMk/>
            <pc:sldMk cId="2851145626" sldId="308"/>
            <ac:spMk id="15" creationId="{9850948C-DAD2-47EE-B248-D0DBE757789F}"/>
          </ac:spMkLst>
        </pc:spChg>
        <pc:spChg chg="add mod">
          <ac:chgData name="Michelle Cheung" userId="1ff36c3f-3643-489b-afad-c390b11f64f6" providerId="ADAL" clId="{D98281CA-A557-42C0-9368-256A3F0C69E9}" dt="2019-01-25T03:16:47.593" v="844" actId="1076"/>
          <ac:spMkLst>
            <pc:docMk/>
            <pc:sldMk cId="2851145626" sldId="308"/>
            <ac:spMk id="16" creationId="{92A477D5-FDB8-4425-8972-9D959FC9CA99}"/>
          </ac:spMkLst>
        </pc:spChg>
        <pc:picChg chg="add mod">
          <ac:chgData name="Michelle Cheung" userId="1ff36c3f-3643-489b-afad-c390b11f64f6" providerId="ADAL" clId="{D98281CA-A557-42C0-9368-256A3F0C69E9}" dt="2019-01-25T03:11:02.580" v="771" actId="1076"/>
          <ac:picMkLst>
            <pc:docMk/>
            <pc:sldMk cId="2851145626" sldId="308"/>
            <ac:picMk id="4" creationId="{B52E1BF3-868C-4412-80A3-790DA9C97F2F}"/>
          </ac:picMkLst>
        </pc:picChg>
        <pc:cxnChg chg="add mod">
          <ac:chgData name="Michelle Cheung" userId="1ff36c3f-3643-489b-afad-c390b11f64f6" providerId="ADAL" clId="{D98281CA-A557-42C0-9368-256A3F0C69E9}" dt="2019-01-25T03:12:11.941" v="784" actId="1582"/>
          <ac:cxnSpMkLst>
            <pc:docMk/>
            <pc:sldMk cId="2851145626" sldId="308"/>
            <ac:cxnSpMk id="8" creationId="{1E7DA156-2D4C-4B2A-8994-B00EBF738EB4}"/>
          </ac:cxnSpMkLst>
        </pc:cxnChg>
        <pc:cxnChg chg="add mod">
          <ac:chgData name="Michelle Cheung" userId="1ff36c3f-3643-489b-afad-c390b11f64f6" providerId="ADAL" clId="{D98281CA-A557-42C0-9368-256A3F0C69E9}" dt="2019-01-25T03:13:25.378" v="796" actId="1582"/>
          <ac:cxnSpMkLst>
            <pc:docMk/>
            <pc:sldMk cId="2851145626" sldId="308"/>
            <ac:cxnSpMk id="12" creationId="{1BD742F1-EAFE-4F72-871A-1FA8E3981A16}"/>
          </ac:cxnSpMkLst>
        </pc:cxnChg>
      </pc:sldChg>
      <pc:sldChg chg="addSp delSp modSp add">
        <pc:chgData name="Michelle Cheung" userId="1ff36c3f-3643-489b-afad-c390b11f64f6" providerId="ADAL" clId="{D98281CA-A557-42C0-9368-256A3F0C69E9}" dt="2019-01-25T02:26:45.853" v="627" actId="1076"/>
        <pc:sldMkLst>
          <pc:docMk/>
          <pc:sldMk cId="800717061" sldId="310"/>
        </pc:sldMkLst>
        <pc:spChg chg="mod">
          <ac:chgData name="Michelle Cheung" userId="1ff36c3f-3643-489b-afad-c390b11f64f6" providerId="ADAL" clId="{D98281CA-A557-42C0-9368-256A3F0C69E9}" dt="2019-01-25T02:19:58.055" v="350" actId="20577"/>
          <ac:spMkLst>
            <pc:docMk/>
            <pc:sldMk cId="800717061" sldId="310"/>
            <ac:spMk id="2" creationId="{5A972B8E-1D9F-430B-86AD-59AEDDF1D60A}"/>
          </ac:spMkLst>
        </pc:spChg>
        <pc:spChg chg="mod">
          <ac:chgData name="Michelle Cheung" userId="1ff36c3f-3643-489b-afad-c390b11f64f6" providerId="ADAL" clId="{D98281CA-A557-42C0-9368-256A3F0C69E9}" dt="2019-01-25T02:24:45.108" v="590" actId="14100"/>
          <ac:spMkLst>
            <pc:docMk/>
            <pc:sldMk cId="800717061" sldId="310"/>
            <ac:spMk id="3" creationId="{6B01F3B2-163E-4CAE-AFB9-FDDED3981151}"/>
          </ac:spMkLst>
        </pc:spChg>
        <pc:spChg chg="add mod">
          <ac:chgData name="Michelle Cheung" userId="1ff36c3f-3643-489b-afad-c390b11f64f6" providerId="ADAL" clId="{D98281CA-A557-42C0-9368-256A3F0C69E9}" dt="2019-01-25T02:26:45.853" v="627" actId="1076"/>
          <ac:spMkLst>
            <pc:docMk/>
            <pc:sldMk cId="800717061" sldId="310"/>
            <ac:spMk id="11" creationId="{E951739B-8128-4E76-86A6-F7AA86E452D0}"/>
          </ac:spMkLst>
        </pc:spChg>
        <pc:picChg chg="add del mod">
          <ac:chgData name="Michelle Cheung" userId="1ff36c3f-3643-489b-afad-c390b11f64f6" providerId="ADAL" clId="{D98281CA-A557-42C0-9368-256A3F0C69E9}" dt="2019-01-25T02:24:36.099" v="587" actId="1076"/>
          <ac:picMkLst>
            <pc:docMk/>
            <pc:sldMk cId="800717061" sldId="310"/>
            <ac:picMk id="4" creationId="{C96403FD-DF5D-4C5E-99E3-5F86527CB2AA}"/>
          </ac:picMkLst>
        </pc:picChg>
        <pc:picChg chg="add del mod">
          <ac:chgData name="Michelle Cheung" userId="1ff36c3f-3643-489b-afad-c390b11f64f6" providerId="ADAL" clId="{D98281CA-A557-42C0-9368-256A3F0C69E9}" dt="2019-01-25T02:24:35.469" v="585"/>
          <ac:picMkLst>
            <pc:docMk/>
            <pc:sldMk cId="800717061" sldId="310"/>
            <ac:picMk id="5" creationId="{01F0C283-00EC-4198-B519-8E1CA2898B18}"/>
          </ac:picMkLst>
        </pc:picChg>
        <pc:picChg chg="add mod">
          <ac:chgData name="Michelle Cheung" userId="1ff36c3f-3643-489b-afad-c390b11f64f6" providerId="ADAL" clId="{D98281CA-A557-42C0-9368-256A3F0C69E9}" dt="2019-01-25T02:25:02.214" v="597" actId="14100"/>
          <ac:picMkLst>
            <pc:docMk/>
            <pc:sldMk cId="800717061" sldId="310"/>
            <ac:picMk id="6" creationId="{B983A302-1329-487D-9C61-1BDF22155CBC}"/>
          </ac:picMkLst>
        </pc:picChg>
        <pc:cxnChg chg="add del mod">
          <ac:chgData name="Michelle Cheung" userId="1ff36c3f-3643-489b-afad-c390b11f64f6" providerId="ADAL" clId="{D98281CA-A557-42C0-9368-256A3F0C69E9}" dt="2019-01-25T02:26:15.654" v="604" actId="14100"/>
          <ac:cxnSpMkLst>
            <pc:docMk/>
            <pc:sldMk cId="800717061" sldId="310"/>
            <ac:cxnSpMk id="8" creationId="{244DA32F-4023-4A0E-8505-EB5A07463F9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661CE-4209-4609-A808-CD92C51D3A44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85E99D-9FD3-43EF-88C4-36EE52FA9694}">
      <dgm:prSet phldrT="[Text]"/>
      <dgm:spPr/>
      <dgm:t>
        <a:bodyPr/>
        <a:lstStyle/>
        <a:p>
          <a:r>
            <a:rPr lang="en-US" dirty="0"/>
            <a:t>Course category</a:t>
          </a:r>
        </a:p>
      </dgm:t>
    </dgm:pt>
    <dgm:pt modelId="{D1AC66E0-418A-4456-8B38-C405B27DB11C}" type="parTrans" cxnId="{1C21105D-2F49-45C2-8EF6-3A697798AD16}">
      <dgm:prSet/>
      <dgm:spPr/>
      <dgm:t>
        <a:bodyPr/>
        <a:lstStyle/>
        <a:p>
          <a:endParaRPr lang="en-US"/>
        </a:p>
      </dgm:t>
    </dgm:pt>
    <dgm:pt modelId="{1C867019-2CEA-4142-A0A7-C34F8CB22C0B}" type="sibTrans" cxnId="{1C21105D-2F49-45C2-8EF6-3A697798AD16}">
      <dgm:prSet/>
      <dgm:spPr/>
      <dgm:t>
        <a:bodyPr/>
        <a:lstStyle/>
        <a:p>
          <a:endParaRPr lang="en-US"/>
        </a:p>
      </dgm:t>
    </dgm:pt>
    <dgm:pt modelId="{F288DC83-12EB-4EA9-84DF-268256B14989}">
      <dgm:prSet phldrT="[Text]"/>
      <dgm:spPr/>
      <dgm:t>
        <a:bodyPr/>
        <a:lstStyle/>
        <a:p>
          <a:r>
            <a:rPr lang="en-US" dirty="0"/>
            <a:t>Course A page</a:t>
          </a:r>
        </a:p>
      </dgm:t>
    </dgm:pt>
    <dgm:pt modelId="{049592FF-71EB-45EC-A2E2-6B1B04CE9852}" type="parTrans" cxnId="{F67DD88B-C8FB-445D-94EB-DD66CA86F7BD}">
      <dgm:prSet/>
      <dgm:spPr/>
      <dgm:t>
        <a:bodyPr/>
        <a:lstStyle/>
        <a:p>
          <a:endParaRPr lang="en-US"/>
        </a:p>
      </dgm:t>
    </dgm:pt>
    <dgm:pt modelId="{A80B9060-B6DC-4F87-8A19-11951AD9FAD6}" type="sibTrans" cxnId="{F67DD88B-C8FB-445D-94EB-DD66CA86F7BD}">
      <dgm:prSet/>
      <dgm:spPr/>
      <dgm:t>
        <a:bodyPr/>
        <a:lstStyle/>
        <a:p>
          <a:endParaRPr lang="en-US"/>
        </a:p>
      </dgm:t>
    </dgm:pt>
    <dgm:pt modelId="{D619284E-8FC1-42F1-8BB1-9168D21E261E}">
      <dgm:prSet phldrT="[Text]"/>
      <dgm:spPr/>
      <dgm:t>
        <a:bodyPr/>
        <a:lstStyle/>
        <a:p>
          <a:r>
            <a:rPr lang="en-US" dirty="0"/>
            <a:t>Module A</a:t>
          </a:r>
        </a:p>
      </dgm:t>
    </dgm:pt>
    <dgm:pt modelId="{C0F239B3-8CB9-42A2-BB21-B4B7BE2F204F}" type="parTrans" cxnId="{28B09E24-8EEE-489A-A5C2-94AA90CEE7A7}">
      <dgm:prSet/>
      <dgm:spPr/>
      <dgm:t>
        <a:bodyPr/>
        <a:lstStyle/>
        <a:p>
          <a:endParaRPr lang="en-US"/>
        </a:p>
      </dgm:t>
    </dgm:pt>
    <dgm:pt modelId="{AA6224D1-9F04-4162-BE78-5639911FD4F4}" type="sibTrans" cxnId="{28B09E24-8EEE-489A-A5C2-94AA90CEE7A7}">
      <dgm:prSet/>
      <dgm:spPr/>
      <dgm:t>
        <a:bodyPr/>
        <a:lstStyle/>
        <a:p>
          <a:endParaRPr lang="en-US"/>
        </a:p>
      </dgm:t>
    </dgm:pt>
    <dgm:pt modelId="{260B9285-9F3F-4512-99D3-B50B9CC0891B}">
      <dgm:prSet phldrT="[Text]"/>
      <dgm:spPr/>
      <dgm:t>
        <a:bodyPr/>
        <a:lstStyle/>
        <a:p>
          <a:r>
            <a:rPr lang="en-US" dirty="0"/>
            <a:t>Module B</a:t>
          </a:r>
        </a:p>
      </dgm:t>
    </dgm:pt>
    <dgm:pt modelId="{0776784B-313C-4EDF-BFAB-BA5A9C65E355}" type="parTrans" cxnId="{BB4DC2F9-C70A-4124-B33B-2F3C87521798}">
      <dgm:prSet/>
      <dgm:spPr/>
      <dgm:t>
        <a:bodyPr/>
        <a:lstStyle/>
        <a:p>
          <a:endParaRPr lang="en-US"/>
        </a:p>
      </dgm:t>
    </dgm:pt>
    <dgm:pt modelId="{B3E2EFCC-A4E8-4BD3-95C9-0FBE6C05F2D1}" type="sibTrans" cxnId="{BB4DC2F9-C70A-4124-B33B-2F3C87521798}">
      <dgm:prSet/>
      <dgm:spPr/>
      <dgm:t>
        <a:bodyPr/>
        <a:lstStyle/>
        <a:p>
          <a:endParaRPr lang="en-US"/>
        </a:p>
      </dgm:t>
    </dgm:pt>
    <dgm:pt modelId="{34C64FB0-A738-45F6-9EF7-3742315C8D49}">
      <dgm:prSet phldrT="[Text]"/>
      <dgm:spPr/>
      <dgm:t>
        <a:bodyPr/>
        <a:lstStyle/>
        <a:p>
          <a:r>
            <a:rPr lang="en-US" dirty="0"/>
            <a:t>Course B page</a:t>
          </a:r>
        </a:p>
      </dgm:t>
    </dgm:pt>
    <dgm:pt modelId="{054E4A3F-EE46-4812-8B92-9C41DC8EF2CB}" type="parTrans" cxnId="{323D5A14-7E14-4C49-9668-DD63BF793FD5}">
      <dgm:prSet/>
      <dgm:spPr/>
      <dgm:t>
        <a:bodyPr/>
        <a:lstStyle/>
        <a:p>
          <a:endParaRPr lang="en-US"/>
        </a:p>
      </dgm:t>
    </dgm:pt>
    <dgm:pt modelId="{9030BE4C-DA8A-4242-9B3A-00BFD750C89C}" type="sibTrans" cxnId="{323D5A14-7E14-4C49-9668-DD63BF793FD5}">
      <dgm:prSet/>
      <dgm:spPr/>
      <dgm:t>
        <a:bodyPr/>
        <a:lstStyle/>
        <a:p>
          <a:endParaRPr lang="en-US"/>
        </a:p>
      </dgm:t>
    </dgm:pt>
    <dgm:pt modelId="{28088001-568D-48B8-BB10-84901CEA8E22}">
      <dgm:prSet phldrT="[Text]"/>
      <dgm:spPr/>
      <dgm:t>
        <a:bodyPr/>
        <a:lstStyle/>
        <a:p>
          <a:r>
            <a:rPr lang="en-US" dirty="0"/>
            <a:t>Module C</a:t>
          </a:r>
        </a:p>
      </dgm:t>
    </dgm:pt>
    <dgm:pt modelId="{CD4B559F-3D59-4D63-B451-FAF36E9D4664}" type="parTrans" cxnId="{C7457971-628B-4715-8DC2-B76CB8AFCE3F}">
      <dgm:prSet/>
      <dgm:spPr/>
      <dgm:t>
        <a:bodyPr/>
        <a:lstStyle/>
        <a:p>
          <a:endParaRPr lang="en-US"/>
        </a:p>
      </dgm:t>
    </dgm:pt>
    <dgm:pt modelId="{A00D6093-80DF-417D-A485-179840B78432}" type="sibTrans" cxnId="{C7457971-628B-4715-8DC2-B76CB8AFCE3F}">
      <dgm:prSet/>
      <dgm:spPr/>
      <dgm:t>
        <a:bodyPr/>
        <a:lstStyle/>
        <a:p>
          <a:endParaRPr lang="en-US"/>
        </a:p>
      </dgm:t>
    </dgm:pt>
    <dgm:pt modelId="{437C1255-380B-4C57-837F-9D429A6FDA3E}" type="pres">
      <dgm:prSet presAssocID="{ACA661CE-4209-4609-A808-CD92C51D3A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246CCF-A266-4DF0-955B-0E8F7B953D22}" type="pres">
      <dgm:prSet presAssocID="{B585E99D-9FD3-43EF-88C4-36EE52FA9694}" presName="root1" presStyleCnt="0"/>
      <dgm:spPr/>
    </dgm:pt>
    <dgm:pt modelId="{AB2AF37F-0FC5-40BC-8D7A-502C5DCF2B10}" type="pres">
      <dgm:prSet presAssocID="{B585E99D-9FD3-43EF-88C4-36EE52FA9694}" presName="LevelOneTextNode" presStyleLbl="node0" presStyleIdx="0" presStyleCnt="1">
        <dgm:presLayoutVars>
          <dgm:chPref val="3"/>
        </dgm:presLayoutVars>
      </dgm:prSet>
      <dgm:spPr/>
    </dgm:pt>
    <dgm:pt modelId="{F93CE33F-B94F-4077-B3BA-72DD02FAD07B}" type="pres">
      <dgm:prSet presAssocID="{B585E99D-9FD3-43EF-88C4-36EE52FA9694}" presName="level2hierChild" presStyleCnt="0"/>
      <dgm:spPr/>
    </dgm:pt>
    <dgm:pt modelId="{BB00B73C-5E7F-45E2-A148-5DF524B549A1}" type="pres">
      <dgm:prSet presAssocID="{049592FF-71EB-45EC-A2E2-6B1B04CE9852}" presName="conn2-1" presStyleLbl="parChTrans1D2" presStyleIdx="0" presStyleCnt="2"/>
      <dgm:spPr/>
    </dgm:pt>
    <dgm:pt modelId="{2D0F3351-B53D-4559-A527-EF8FA77B8EA9}" type="pres">
      <dgm:prSet presAssocID="{049592FF-71EB-45EC-A2E2-6B1B04CE9852}" presName="connTx" presStyleLbl="parChTrans1D2" presStyleIdx="0" presStyleCnt="2"/>
      <dgm:spPr/>
    </dgm:pt>
    <dgm:pt modelId="{8358B2EF-8633-48E6-B3D5-2CEEF314DC71}" type="pres">
      <dgm:prSet presAssocID="{F288DC83-12EB-4EA9-84DF-268256B14989}" presName="root2" presStyleCnt="0"/>
      <dgm:spPr/>
    </dgm:pt>
    <dgm:pt modelId="{2A4D67AB-07E1-4FB0-B088-6D280C69D377}" type="pres">
      <dgm:prSet presAssocID="{F288DC83-12EB-4EA9-84DF-268256B14989}" presName="LevelTwoTextNode" presStyleLbl="node2" presStyleIdx="0" presStyleCnt="2">
        <dgm:presLayoutVars>
          <dgm:chPref val="3"/>
        </dgm:presLayoutVars>
      </dgm:prSet>
      <dgm:spPr/>
    </dgm:pt>
    <dgm:pt modelId="{894806DA-09FD-4E14-AE26-1CEB28C40E0A}" type="pres">
      <dgm:prSet presAssocID="{F288DC83-12EB-4EA9-84DF-268256B14989}" presName="level3hierChild" presStyleCnt="0"/>
      <dgm:spPr/>
    </dgm:pt>
    <dgm:pt modelId="{3674E299-34CD-4087-A009-36768AF0B686}" type="pres">
      <dgm:prSet presAssocID="{C0F239B3-8CB9-42A2-BB21-B4B7BE2F204F}" presName="conn2-1" presStyleLbl="parChTrans1D3" presStyleIdx="0" presStyleCnt="3"/>
      <dgm:spPr/>
    </dgm:pt>
    <dgm:pt modelId="{E23A6C7A-9BB6-4F27-92DB-78647EFD31CA}" type="pres">
      <dgm:prSet presAssocID="{C0F239B3-8CB9-42A2-BB21-B4B7BE2F204F}" presName="connTx" presStyleLbl="parChTrans1D3" presStyleIdx="0" presStyleCnt="3"/>
      <dgm:spPr/>
    </dgm:pt>
    <dgm:pt modelId="{838B9884-E4F5-43B8-883A-0CA2886C3247}" type="pres">
      <dgm:prSet presAssocID="{D619284E-8FC1-42F1-8BB1-9168D21E261E}" presName="root2" presStyleCnt="0"/>
      <dgm:spPr/>
    </dgm:pt>
    <dgm:pt modelId="{4956852B-6314-48BF-A553-5EB19F51CDE6}" type="pres">
      <dgm:prSet presAssocID="{D619284E-8FC1-42F1-8BB1-9168D21E261E}" presName="LevelTwoTextNode" presStyleLbl="node3" presStyleIdx="0" presStyleCnt="3">
        <dgm:presLayoutVars>
          <dgm:chPref val="3"/>
        </dgm:presLayoutVars>
      </dgm:prSet>
      <dgm:spPr/>
    </dgm:pt>
    <dgm:pt modelId="{BCCAC082-2321-4F6C-A6CF-D285D0668A32}" type="pres">
      <dgm:prSet presAssocID="{D619284E-8FC1-42F1-8BB1-9168D21E261E}" presName="level3hierChild" presStyleCnt="0"/>
      <dgm:spPr/>
    </dgm:pt>
    <dgm:pt modelId="{99A8F4F0-A39A-47D9-8C68-677E47D3D987}" type="pres">
      <dgm:prSet presAssocID="{0776784B-313C-4EDF-BFAB-BA5A9C65E355}" presName="conn2-1" presStyleLbl="parChTrans1D3" presStyleIdx="1" presStyleCnt="3"/>
      <dgm:spPr/>
    </dgm:pt>
    <dgm:pt modelId="{6BC666A9-1E25-4AC6-B9A4-6CA42A4461CD}" type="pres">
      <dgm:prSet presAssocID="{0776784B-313C-4EDF-BFAB-BA5A9C65E355}" presName="connTx" presStyleLbl="parChTrans1D3" presStyleIdx="1" presStyleCnt="3"/>
      <dgm:spPr/>
    </dgm:pt>
    <dgm:pt modelId="{1EFC2A30-47B1-4CFE-A6BF-1F416EFBFE02}" type="pres">
      <dgm:prSet presAssocID="{260B9285-9F3F-4512-99D3-B50B9CC0891B}" presName="root2" presStyleCnt="0"/>
      <dgm:spPr/>
    </dgm:pt>
    <dgm:pt modelId="{A5506564-64B6-4891-B3C7-A523CFA00750}" type="pres">
      <dgm:prSet presAssocID="{260B9285-9F3F-4512-99D3-B50B9CC0891B}" presName="LevelTwoTextNode" presStyleLbl="node3" presStyleIdx="1" presStyleCnt="3" custLinFactNeighborX="-480" custLinFactNeighborY="23854">
        <dgm:presLayoutVars>
          <dgm:chPref val="3"/>
        </dgm:presLayoutVars>
      </dgm:prSet>
      <dgm:spPr/>
    </dgm:pt>
    <dgm:pt modelId="{041C7221-E7FA-4597-AAF1-7B273D2772A9}" type="pres">
      <dgm:prSet presAssocID="{260B9285-9F3F-4512-99D3-B50B9CC0891B}" presName="level3hierChild" presStyleCnt="0"/>
      <dgm:spPr/>
    </dgm:pt>
    <dgm:pt modelId="{400D3385-62E7-4298-9EF1-D025FFD6D1D1}" type="pres">
      <dgm:prSet presAssocID="{054E4A3F-EE46-4812-8B92-9C41DC8EF2CB}" presName="conn2-1" presStyleLbl="parChTrans1D2" presStyleIdx="1" presStyleCnt="2"/>
      <dgm:spPr/>
    </dgm:pt>
    <dgm:pt modelId="{EB8B92A2-3141-41C9-A37D-94AB5BC574CE}" type="pres">
      <dgm:prSet presAssocID="{054E4A3F-EE46-4812-8B92-9C41DC8EF2CB}" presName="connTx" presStyleLbl="parChTrans1D2" presStyleIdx="1" presStyleCnt="2"/>
      <dgm:spPr/>
    </dgm:pt>
    <dgm:pt modelId="{72BF007C-FD14-4474-A0E8-1F189BE55481}" type="pres">
      <dgm:prSet presAssocID="{34C64FB0-A738-45F6-9EF7-3742315C8D49}" presName="root2" presStyleCnt="0"/>
      <dgm:spPr/>
    </dgm:pt>
    <dgm:pt modelId="{8FDBEC7B-EC24-448F-B4D4-91B1C47201E9}" type="pres">
      <dgm:prSet presAssocID="{34C64FB0-A738-45F6-9EF7-3742315C8D49}" presName="LevelTwoTextNode" presStyleLbl="node2" presStyleIdx="1" presStyleCnt="2">
        <dgm:presLayoutVars>
          <dgm:chPref val="3"/>
        </dgm:presLayoutVars>
      </dgm:prSet>
      <dgm:spPr/>
    </dgm:pt>
    <dgm:pt modelId="{AFCBBF79-CCC1-4A4D-887F-07C78DF5C56F}" type="pres">
      <dgm:prSet presAssocID="{34C64FB0-A738-45F6-9EF7-3742315C8D49}" presName="level3hierChild" presStyleCnt="0"/>
      <dgm:spPr/>
    </dgm:pt>
    <dgm:pt modelId="{D65084C6-B4AE-466C-B835-D1414D3271C4}" type="pres">
      <dgm:prSet presAssocID="{CD4B559F-3D59-4D63-B451-FAF36E9D4664}" presName="conn2-1" presStyleLbl="parChTrans1D3" presStyleIdx="2" presStyleCnt="3"/>
      <dgm:spPr/>
    </dgm:pt>
    <dgm:pt modelId="{366BB2F6-92CD-49F4-A558-1A1B45EDDF44}" type="pres">
      <dgm:prSet presAssocID="{CD4B559F-3D59-4D63-B451-FAF36E9D4664}" presName="connTx" presStyleLbl="parChTrans1D3" presStyleIdx="2" presStyleCnt="3"/>
      <dgm:spPr/>
    </dgm:pt>
    <dgm:pt modelId="{4A786E1E-EEEA-44DC-8864-CB0AAFA7A809}" type="pres">
      <dgm:prSet presAssocID="{28088001-568D-48B8-BB10-84901CEA8E22}" presName="root2" presStyleCnt="0"/>
      <dgm:spPr/>
    </dgm:pt>
    <dgm:pt modelId="{C946B137-D084-40F3-AB37-5C407EB58161}" type="pres">
      <dgm:prSet presAssocID="{28088001-568D-48B8-BB10-84901CEA8E22}" presName="LevelTwoTextNode" presStyleLbl="node3" presStyleIdx="2" presStyleCnt="3" custLinFactNeighborX="-480" custLinFactNeighborY="47689">
        <dgm:presLayoutVars>
          <dgm:chPref val="3"/>
        </dgm:presLayoutVars>
      </dgm:prSet>
      <dgm:spPr/>
    </dgm:pt>
    <dgm:pt modelId="{7D2BEC25-88F4-4C10-8B37-AE8880013985}" type="pres">
      <dgm:prSet presAssocID="{28088001-568D-48B8-BB10-84901CEA8E22}" presName="level3hierChild" presStyleCnt="0"/>
      <dgm:spPr/>
    </dgm:pt>
  </dgm:ptLst>
  <dgm:cxnLst>
    <dgm:cxn modelId="{47FF7806-54CE-4236-9E5E-B1326575C42A}" type="presOf" srcId="{C0F239B3-8CB9-42A2-BB21-B4B7BE2F204F}" destId="{E23A6C7A-9BB6-4F27-92DB-78647EFD31CA}" srcOrd="1" destOrd="0" presId="urn:microsoft.com/office/officeart/2005/8/layout/hierarchy2"/>
    <dgm:cxn modelId="{60635B09-009D-4543-9CAE-53B13593927F}" type="presOf" srcId="{054E4A3F-EE46-4812-8B92-9C41DC8EF2CB}" destId="{400D3385-62E7-4298-9EF1-D025FFD6D1D1}" srcOrd="0" destOrd="0" presId="urn:microsoft.com/office/officeart/2005/8/layout/hierarchy2"/>
    <dgm:cxn modelId="{323D5A14-7E14-4C49-9668-DD63BF793FD5}" srcId="{B585E99D-9FD3-43EF-88C4-36EE52FA9694}" destId="{34C64FB0-A738-45F6-9EF7-3742315C8D49}" srcOrd="1" destOrd="0" parTransId="{054E4A3F-EE46-4812-8B92-9C41DC8EF2CB}" sibTransId="{9030BE4C-DA8A-4242-9B3A-00BFD750C89C}"/>
    <dgm:cxn modelId="{A2848C19-72E2-4CC5-9BCD-55D05A657742}" type="presOf" srcId="{260B9285-9F3F-4512-99D3-B50B9CC0891B}" destId="{A5506564-64B6-4891-B3C7-A523CFA00750}" srcOrd="0" destOrd="0" presId="urn:microsoft.com/office/officeart/2005/8/layout/hierarchy2"/>
    <dgm:cxn modelId="{A6E53E1A-1808-4F7E-944E-7DAD3A4761B7}" type="presOf" srcId="{CD4B559F-3D59-4D63-B451-FAF36E9D4664}" destId="{366BB2F6-92CD-49F4-A558-1A1B45EDDF44}" srcOrd="1" destOrd="0" presId="urn:microsoft.com/office/officeart/2005/8/layout/hierarchy2"/>
    <dgm:cxn modelId="{28B09E24-8EEE-489A-A5C2-94AA90CEE7A7}" srcId="{F288DC83-12EB-4EA9-84DF-268256B14989}" destId="{D619284E-8FC1-42F1-8BB1-9168D21E261E}" srcOrd="0" destOrd="0" parTransId="{C0F239B3-8CB9-42A2-BB21-B4B7BE2F204F}" sibTransId="{AA6224D1-9F04-4162-BE78-5639911FD4F4}"/>
    <dgm:cxn modelId="{EF93F72D-EABF-4AC5-9412-606C2D5EDE4E}" type="presOf" srcId="{D619284E-8FC1-42F1-8BB1-9168D21E261E}" destId="{4956852B-6314-48BF-A553-5EB19F51CDE6}" srcOrd="0" destOrd="0" presId="urn:microsoft.com/office/officeart/2005/8/layout/hierarchy2"/>
    <dgm:cxn modelId="{B7AB1533-AB5B-4263-ADC7-F5C553677BA6}" type="presOf" srcId="{F288DC83-12EB-4EA9-84DF-268256B14989}" destId="{2A4D67AB-07E1-4FB0-B088-6D280C69D377}" srcOrd="0" destOrd="0" presId="urn:microsoft.com/office/officeart/2005/8/layout/hierarchy2"/>
    <dgm:cxn modelId="{1C21105D-2F49-45C2-8EF6-3A697798AD16}" srcId="{ACA661CE-4209-4609-A808-CD92C51D3A44}" destId="{B585E99D-9FD3-43EF-88C4-36EE52FA9694}" srcOrd="0" destOrd="0" parTransId="{D1AC66E0-418A-4456-8B38-C405B27DB11C}" sibTransId="{1C867019-2CEA-4142-A0A7-C34F8CB22C0B}"/>
    <dgm:cxn modelId="{FD9BED5E-DD27-4E3B-AA9C-7EB2E9BFC35E}" type="presOf" srcId="{0776784B-313C-4EDF-BFAB-BA5A9C65E355}" destId="{99A8F4F0-A39A-47D9-8C68-677E47D3D987}" srcOrd="0" destOrd="0" presId="urn:microsoft.com/office/officeart/2005/8/layout/hierarchy2"/>
    <dgm:cxn modelId="{06D3005F-05F3-4259-8117-E7F4E599D1D2}" type="presOf" srcId="{28088001-568D-48B8-BB10-84901CEA8E22}" destId="{C946B137-D084-40F3-AB37-5C407EB58161}" srcOrd="0" destOrd="0" presId="urn:microsoft.com/office/officeart/2005/8/layout/hierarchy2"/>
    <dgm:cxn modelId="{F3B16561-68E2-4FD0-B818-C3EC37E651D5}" type="presOf" srcId="{CD4B559F-3D59-4D63-B451-FAF36E9D4664}" destId="{D65084C6-B4AE-466C-B835-D1414D3271C4}" srcOrd="0" destOrd="0" presId="urn:microsoft.com/office/officeart/2005/8/layout/hierarchy2"/>
    <dgm:cxn modelId="{C7457971-628B-4715-8DC2-B76CB8AFCE3F}" srcId="{34C64FB0-A738-45F6-9EF7-3742315C8D49}" destId="{28088001-568D-48B8-BB10-84901CEA8E22}" srcOrd="0" destOrd="0" parTransId="{CD4B559F-3D59-4D63-B451-FAF36E9D4664}" sibTransId="{A00D6093-80DF-417D-A485-179840B78432}"/>
    <dgm:cxn modelId="{B01CDD83-735B-4C3C-B09F-0D256FC0FE66}" type="presOf" srcId="{B585E99D-9FD3-43EF-88C4-36EE52FA9694}" destId="{AB2AF37F-0FC5-40BC-8D7A-502C5DCF2B10}" srcOrd="0" destOrd="0" presId="urn:microsoft.com/office/officeart/2005/8/layout/hierarchy2"/>
    <dgm:cxn modelId="{80849F85-9609-4166-BFD6-E28E16EAEC69}" type="presOf" srcId="{C0F239B3-8CB9-42A2-BB21-B4B7BE2F204F}" destId="{3674E299-34CD-4087-A009-36768AF0B686}" srcOrd="0" destOrd="0" presId="urn:microsoft.com/office/officeart/2005/8/layout/hierarchy2"/>
    <dgm:cxn modelId="{F67DD88B-C8FB-445D-94EB-DD66CA86F7BD}" srcId="{B585E99D-9FD3-43EF-88C4-36EE52FA9694}" destId="{F288DC83-12EB-4EA9-84DF-268256B14989}" srcOrd="0" destOrd="0" parTransId="{049592FF-71EB-45EC-A2E2-6B1B04CE9852}" sibTransId="{A80B9060-B6DC-4F87-8A19-11951AD9FAD6}"/>
    <dgm:cxn modelId="{53CFE09B-253E-4873-893A-6F4A72CDC55B}" type="presOf" srcId="{34C64FB0-A738-45F6-9EF7-3742315C8D49}" destId="{8FDBEC7B-EC24-448F-B4D4-91B1C47201E9}" srcOrd="0" destOrd="0" presId="urn:microsoft.com/office/officeart/2005/8/layout/hierarchy2"/>
    <dgm:cxn modelId="{70C9A9B5-EEF1-4811-A0A6-6C53B02CE7D3}" type="presOf" srcId="{054E4A3F-EE46-4812-8B92-9C41DC8EF2CB}" destId="{EB8B92A2-3141-41C9-A37D-94AB5BC574CE}" srcOrd="1" destOrd="0" presId="urn:microsoft.com/office/officeart/2005/8/layout/hierarchy2"/>
    <dgm:cxn modelId="{2C7DD0C3-C0A5-408E-A779-8E6FD1CAAC0F}" type="presOf" srcId="{049592FF-71EB-45EC-A2E2-6B1B04CE9852}" destId="{BB00B73C-5E7F-45E2-A148-5DF524B549A1}" srcOrd="0" destOrd="0" presId="urn:microsoft.com/office/officeart/2005/8/layout/hierarchy2"/>
    <dgm:cxn modelId="{3AD422D4-4157-4F4B-9540-E2ADE3D898F5}" type="presOf" srcId="{ACA661CE-4209-4609-A808-CD92C51D3A44}" destId="{437C1255-380B-4C57-837F-9D429A6FDA3E}" srcOrd="0" destOrd="0" presId="urn:microsoft.com/office/officeart/2005/8/layout/hierarchy2"/>
    <dgm:cxn modelId="{B2CBEDF2-3E5A-477C-B6ED-4AD05F013615}" type="presOf" srcId="{049592FF-71EB-45EC-A2E2-6B1B04CE9852}" destId="{2D0F3351-B53D-4559-A527-EF8FA77B8EA9}" srcOrd="1" destOrd="0" presId="urn:microsoft.com/office/officeart/2005/8/layout/hierarchy2"/>
    <dgm:cxn modelId="{F58D2DF9-AA9A-456A-AB08-FC0CDE80EDFC}" type="presOf" srcId="{0776784B-313C-4EDF-BFAB-BA5A9C65E355}" destId="{6BC666A9-1E25-4AC6-B9A4-6CA42A4461CD}" srcOrd="1" destOrd="0" presId="urn:microsoft.com/office/officeart/2005/8/layout/hierarchy2"/>
    <dgm:cxn modelId="{BB4DC2F9-C70A-4124-B33B-2F3C87521798}" srcId="{F288DC83-12EB-4EA9-84DF-268256B14989}" destId="{260B9285-9F3F-4512-99D3-B50B9CC0891B}" srcOrd="1" destOrd="0" parTransId="{0776784B-313C-4EDF-BFAB-BA5A9C65E355}" sibTransId="{B3E2EFCC-A4E8-4BD3-95C9-0FBE6C05F2D1}"/>
    <dgm:cxn modelId="{87098829-9DAB-4D76-86FD-09AB6A5F1A5D}" type="presParOf" srcId="{437C1255-380B-4C57-837F-9D429A6FDA3E}" destId="{04246CCF-A266-4DF0-955B-0E8F7B953D22}" srcOrd="0" destOrd="0" presId="urn:microsoft.com/office/officeart/2005/8/layout/hierarchy2"/>
    <dgm:cxn modelId="{3E912C53-F4E3-495F-9FBF-4693F44DAEA9}" type="presParOf" srcId="{04246CCF-A266-4DF0-955B-0E8F7B953D22}" destId="{AB2AF37F-0FC5-40BC-8D7A-502C5DCF2B10}" srcOrd="0" destOrd="0" presId="urn:microsoft.com/office/officeart/2005/8/layout/hierarchy2"/>
    <dgm:cxn modelId="{8A7C087B-CB02-4788-9EAF-130DDF4C1580}" type="presParOf" srcId="{04246CCF-A266-4DF0-955B-0E8F7B953D22}" destId="{F93CE33F-B94F-4077-B3BA-72DD02FAD07B}" srcOrd="1" destOrd="0" presId="urn:microsoft.com/office/officeart/2005/8/layout/hierarchy2"/>
    <dgm:cxn modelId="{6A1C3319-2749-477D-9B73-B822D5C30CDF}" type="presParOf" srcId="{F93CE33F-B94F-4077-B3BA-72DD02FAD07B}" destId="{BB00B73C-5E7F-45E2-A148-5DF524B549A1}" srcOrd="0" destOrd="0" presId="urn:microsoft.com/office/officeart/2005/8/layout/hierarchy2"/>
    <dgm:cxn modelId="{60CCA869-4A07-4DF7-BDE6-5F6AC4796DA9}" type="presParOf" srcId="{BB00B73C-5E7F-45E2-A148-5DF524B549A1}" destId="{2D0F3351-B53D-4559-A527-EF8FA77B8EA9}" srcOrd="0" destOrd="0" presId="urn:microsoft.com/office/officeart/2005/8/layout/hierarchy2"/>
    <dgm:cxn modelId="{1D27D600-13A7-42F9-863D-F73FCF0C7F4D}" type="presParOf" srcId="{F93CE33F-B94F-4077-B3BA-72DD02FAD07B}" destId="{8358B2EF-8633-48E6-B3D5-2CEEF314DC71}" srcOrd="1" destOrd="0" presId="urn:microsoft.com/office/officeart/2005/8/layout/hierarchy2"/>
    <dgm:cxn modelId="{FC685190-1D49-4CA8-B7D8-A89FB0993DC1}" type="presParOf" srcId="{8358B2EF-8633-48E6-B3D5-2CEEF314DC71}" destId="{2A4D67AB-07E1-4FB0-B088-6D280C69D377}" srcOrd="0" destOrd="0" presId="urn:microsoft.com/office/officeart/2005/8/layout/hierarchy2"/>
    <dgm:cxn modelId="{415EF610-C7CF-4D26-9E3B-2B84A1A5F02E}" type="presParOf" srcId="{8358B2EF-8633-48E6-B3D5-2CEEF314DC71}" destId="{894806DA-09FD-4E14-AE26-1CEB28C40E0A}" srcOrd="1" destOrd="0" presId="urn:microsoft.com/office/officeart/2005/8/layout/hierarchy2"/>
    <dgm:cxn modelId="{F0F34859-4D9C-4FCA-8E66-200E4B7D60EC}" type="presParOf" srcId="{894806DA-09FD-4E14-AE26-1CEB28C40E0A}" destId="{3674E299-34CD-4087-A009-36768AF0B686}" srcOrd="0" destOrd="0" presId="urn:microsoft.com/office/officeart/2005/8/layout/hierarchy2"/>
    <dgm:cxn modelId="{B1A13EA6-207E-485E-9BFA-271CECE6159D}" type="presParOf" srcId="{3674E299-34CD-4087-A009-36768AF0B686}" destId="{E23A6C7A-9BB6-4F27-92DB-78647EFD31CA}" srcOrd="0" destOrd="0" presId="urn:microsoft.com/office/officeart/2005/8/layout/hierarchy2"/>
    <dgm:cxn modelId="{95D15212-7A94-450C-AAB6-40B53F7AF2D4}" type="presParOf" srcId="{894806DA-09FD-4E14-AE26-1CEB28C40E0A}" destId="{838B9884-E4F5-43B8-883A-0CA2886C3247}" srcOrd="1" destOrd="0" presId="urn:microsoft.com/office/officeart/2005/8/layout/hierarchy2"/>
    <dgm:cxn modelId="{B9140F75-24D3-498C-B67B-9D743C67452C}" type="presParOf" srcId="{838B9884-E4F5-43B8-883A-0CA2886C3247}" destId="{4956852B-6314-48BF-A553-5EB19F51CDE6}" srcOrd="0" destOrd="0" presId="urn:microsoft.com/office/officeart/2005/8/layout/hierarchy2"/>
    <dgm:cxn modelId="{DE5F5432-F5A6-4ECB-9778-E934209C1718}" type="presParOf" srcId="{838B9884-E4F5-43B8-883A-0CA2886C3247}" destId="{BCCAC082-2321-4F6C-A6CF-D285D0668A32}" srcOrd="1" destOrd="0" presId="urn:microsoft.com/office/officeart/2005/8/layout/hierarchy2"/>
    <dgm:cxn modelId="{840F276D-32F2-4C19-84A1-D4BF3A92BEB3}" type="presParOf" srcId="{894806DA-09FD-4E14-AE26-1CEB28C40E0A}" destId="{99A8F4F0-A39A-47D9-8C68-677E47D3D987}" srcOrd="2" destOrd="0" presId="urn:microsoft.com/office/officeart/2005/8/layout/hierarchy2"/>
    <dgm:cxn modelId="{D568EEB0-A257-426B-B826-AC470A0A5B20}" type="presParOf" srcId="{99A8F4F0-A39A-47D9-8C68-677E47D3D987}" destId="{6BC666A9-1E25-4AC6-B9A4-6CA42A4461CD}" srcOrd="0" destOrd="0" presId="urn:microsoft.com/office/officeart/2005/8/layout/hierarchy2"/>
    <dgm:cxn modelId="{EF8AE6DC-CBCD-4784-83EA-1DA28AD9CDCE}" type="presParOf" srcId="{894806DA-09FD-4E14-AE26-1CEB28C40E0A}" destId="{1EFC2A30-47B1-4CFE-A6BF-1F416EFBFE02}" srcOrd="3" destOrd="0" presId="urn:microsoft.com/office/officeart/2005/8/layout/hierarchy2"/>
    <dgm:cxn modelId="{AEE046FD-0983-40AE-8D73-0803A6568CF8}" type="presParOf" srcId="{1EFC2A30-47B1-4CFE-A6BF-1F416EFBFE02}" destId="{A5506564-64B6-4891-B3C7-A523CFA00750}" srcOrd="0" destOrd="0" presId="urn:microsoft.com/office/officeart/2005/8/layout/hierarchy2"/>
    <dgm:cxn modelId="{4B736F68-521B-4B1D-A046-C6F4F33BF77C}" type="presParOf" srcId="{1EFC2A30-47B1-4CFE-A6BF-1F416EFBFE02}" destId="{041C7221-E7FA-4597-AAF1-7B273D2772A9}" srcOrd="1" destOrd="0" presId="urn:microsoft.com/office/officeart/2005/8/layout/hierarchy2"/>
    <dgm:cxn modelId="{A8488F8B-6E52-483D-89F9-063324F49F46}" type="presParOf" srcId="{F93CE33F-B94F-4077-B3BA-72DD02FAD07B}" destId="{400D3385-62E7-4298-9EF1-D025FFD6D1D1}" srcOrd="2" destOrd="0" presId="urn:microsoft.com/office/officeart/2005/8/layout/hierarchy2"/>
    <dgm:cxn modelId="{935CF9F1-0F86-472C-BFB1-76960FEFE168}" type="presParOf" srcId="{400D3385-62E7-4298-9EF1-D025FFD6D1D1}" destId="{EB8B92A2-3141-41C9-A37D-94AB5BC574CE}" srcOrd="0" destOrd="0" presId="urn:microsoft.com/office/officeart/2005/8/layout/hierarchy2"/>
    <dgm:cxn modelId="{0F4701B5-326C-4385-A4E0-AFFE6F8AE10D}" type="presParOf" srcId="{F93CE33F-B94F-4077-B3BA-72DD02FAD07B}" destId="{72BF007C-FD14-4474-A0E8-1F189BE55481}" srcOrd="3" destOrd="0" presId="urn:microsoft.com/office/officeart/2005/8/layout/hierarchy2"/>
    <dgm:cxn modelId="{55872C16-1741-4250-8165-33EC64710788}" type="presParOf" srcId="{72BF007C-FD14-4474-A0E8-1F189BE55481}" destId="{8FDBEC7B-EC24-448F-B4D4-91B1C47201E9}" srcOrd="0" destOrd="0" presId="urn:microsoft.com/office/officeart/2005/8/layout/hierarchy2"/>
    <dgm:cxn modelId="{7676A59A-D0AE-4B73-87CF-8FD0BDA9FBB2}" type="presParOf" srcId="{72BF007C-FD14-4474-A0E8-1F189BE55481}" destId="{AFCBBF79-CCC1-4A4D-887F-07C78DF5C56F}" srcOrd="1" destOrd="0" presId="urn:microsoft.com/office/officeart/2005/8/layout/hierarchy2"/>
    <dgm:cxn modelId="{20C88062-A979-4946-B122-4EA210F5CFA9}" type="presParOf" srcId="{AFCBBF79-CCC1-4A4D-887F-07C78DF5C56F}" destId="{D65084C6-B4AE-466C-B835-D1414D3271C4}" srcOrd="0" destOrd="0" presId="urn:microsoft.com/office/officeart/2005/8/layout/hierarchy2"/>
    <dgm:cxn modelId="{70E9BA5D-DDA3-4319-B74D-701C86648A42}" type="presParOf" srcId="{D65084C6-B4AE-466C-B835-D1414D3271C4}" destId="{366BB2F6-92CD-49F4-A558-1A1B45EDDF44}" srcOrd="0" destOrd="0" presId="urn:microsoft.com/office/officeart/2005/8/layout/hierarchy2"/>
    <dgm:cxn modelId="{949378C5-A17D-4277-808B-548AA5D4DF2C}" type="presParOf" srcId="{AFCBBF79-CCC1-4A4D-887F-07C78DF5C56F}" destId="{4A786E1E-EEEA-44DC-8864-CB0AAFA7A809}" srcOrd="1" destOrd="0" presId="urn:microsoft.com/office/officeart/2005/8/layout/hierarchy2"/>
    <dgm:cxn modelId="{416D01A9-455E-440D-8E7E-4ABAAEE204FA}" type="presParOf" srcId="{4A786E1E-EEEA-44DC-8864-CB0AAFA7A809}" destId="{C946B137-D084-40F3-AB37-5C407EB58161}" srcOrd="0" destOrd="0" presId="urn:microsoft.com/office/officeart/2005/8/layout/hierarchy2"/>
    <dgm:cxn modelId="{A9F47956-7E58-49BD-9C08-451741381274}" type="presParOf" srcId="{4A786E1E-EEEA-44DC-8864-CB0AAFA7A809}" destId="{7D2BEC25-88F4-4C10-8B37-AE88800139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AF37F-0FC5-40BC-8D7A-502C5DCF2B10}">
      <dsp:nvSpPr>
        <dsp:cNvPr id="0" name=""/>
        <dsp:cNvSpPr/>
      </dsp:nvSpPr>
      <dsp:spPr>
        <a:xfrm>
          <a:off x="612" y="2122505"/>
          <a:ext cx="2138625" cy="1069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Course category</a:t>
          </a:r>
        </a:p>
      </dsp:txBody>
      <dsp:txXfrm>
        <a:off x="31931" y="2153824"/>
        <a:ext cx="2075987" cy="1006674"/>
      </dsp:txXfrm>
    </dsp:sp>
    <dsp:sp modelId="{BB00B73C-5E7F-45E2-A148-5DF524B549A1}">
      <dsp:nvSpPr>
        <dsp:cNvPr id="0" name=""/>
        <dsp:cNvSpPr/>
      </dsp:nvSpPr>
      <dsp:spPr>
        <a:xfrm rot="18770822">
          <a:off x="1937995" y="2175541"/>
          <a:ext cx="1257934" cy="40957"/>
        </a:xfrm>
        <a:custGeom>
          <a:avLst/>
          <a:gdLst/>
          <a:ahLst/>
          <a:cxnLst/>
          <a:rect l="0" t="0" r="0" b="0"/>
          <a:pathLst>
            <a:path>
              <a:moveTo>
                <a:pt x="0" y="20478"/>
              </a:moveTo>
              <a:lnTo>
                <a:pt x="1257934" y="204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5514" y="2164571"/>
        <a:ext cx="62896" cy="62896"/>
      </dsp:txXfrm>
    </dsp:sp>
    <dsp:sp modelId="{2A4D67AB-07E1-4FB0-B088-6D280C69D377}">
      <dsp:nvSpPr>
        <dsp:cNvPr id="0" name=""/>
        <dsp:cNvSpPr/>
      </dsp:nvSpPr>
      <dsp:spPr>
        <a:xfrm>
          <a:off x="2994687" y="1200223"/>
          <a:ext cx="2138625" cy="10693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Course A page</a:t>
          </a:r>
        </a:p>
      </dsp:txBody>
      <dsp:txXfrm>
        <a:off x="3026006" y="1231542"/>
        <a:ext cx="2075987" cy="1006674"/>
      </dsp:txXfrm>
    </dsp:sp>
    <dsp:sp modelId="{3674E299-34CD-4087-A009-36768AF0B686}">
      <dsp:nvSpPr>
        <dsp:cNvPr id="0" name=""/>
        <dsp:cNvSpPr/>
      </dsp:nvSpPr>
      <dsp:spPr>
        <a:xfrm rot="19457599">
          <a:off x="5034292" y="1406973"/>
          <a:ext cx="1053489" cy="40957"/>
        </a:xfrm>
        <a:custGeom>
          <a:avLst/>
          <a:gdLst/>
          <a:ahLst/>
          <a:cxnLst/>
          <a:rect l="0" t="0" r="0" b="0"/>
          <a:pathLst>
            <a:path>
              <a:moveTo>
                <a:pt x="0" y="20478"/>
              </a:moveTo>
              <a:lnTo>
                <a:pt x="1053489" y="204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4700" y="1401114"/>
        <a:ext cx="52674" cy="52674"/>
      </dsp:txXfrm>
    </dsp:sp>
    <dsp:sp modelId="{4956852B-6314-48BF-A553-5EB19F51CDE6}">
      <dsp:nvSpPr>
        <dsp:cNvPr id="0" name=""/>
        <dsp:cNvSpPr/>
      </dsp:nvSpPr>
      <dsp:spPr>
        <a:xfrm>
          <a:off x="5988762" y="585368"/>
          <a:ext cx="2138625" cy="1069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Module A</a:t>
          </a:r>
        </a:p>
      </dsp:txBody>
      <dsp:txXfrm>
        <a:off x="6020081" y="616687"/>
        <a:ext cx="2075987" cy="1006674"/>
      </dsp:txXfrm>
    </dsp:sp>
    <dsp:sp modelId="{99A8F4F0-A39A-47D9-8C68-677E47D3D987}">
      <dsp:nvSpPr>
        <dsp:cNvPr id="0" name=""/>
        <dsp:cNvSpPr/>
      </dsp:nvSpPr>
      <dsp:spPr>
        <a:xfrm rot="2749593">
          <a:off x="4949457" y="2149365"/>
          <a:ext cx="1212894" cy="40957"/>
        </a:xfrm>
        <a:custGeom>
          <a:avLst/>
          <a:gdLst/>
          <a:ahLst/>
          <a:cxnLst/>
          <a:rect l="0" t="0" r="0" b="0"/>
          <a:pathLst>
            <a:path>
              <a:moveTo>
                <a:pt x="0" y="20478"/>
              </a:moveTo>
              <a:lnTo>
                <a:pt x="1212894" y="204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5582" y="2139521"/>
        <a:ext cx="60644" cy="60644"/>
      </dsp:txXfrm>
    </dsp:sp>
    <dsp:sp modelId="{A5506564-64B6-4891-B3C7-A523CFA00750}">
      <dsp:nvSpPr>
        <dsp:cNvPr id="0" name=""/>
        <dsp:cNvSpPr/>
      </dsp:nvSpPr>
      <dsp:spPr>
        <a:xfrm>
          <a:off x="5978497" y="2070151"/>
          <a:ext cx="2138625" cy="1069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Module B</a:t>
          </a:r>
        </a:p>
      </dsp:txBody>
      <dsp:txXfrm>
        <a:off x="6009816" y="2101470"/>
        <a:ext cx="2075987" cy="1006674"/>
      </dsp:txXfrm>
    </dsp:sp>
    <dsp:sp modelId="{400D3385-62E7-4298-9EF1-D025FFD6D1D1}">
      <dsp:nvSpPr>
        <dsp:cNvPr id="0" name=""/>
        <dsp:cNvSpPr/>
      </dsp:nvSpPr>
      <dsp:spPr>
        <a:xfrm rot="2829178">
          <a:off x="1937995" y="3097823"/>
          <a:ext cx="1257934" cy="40957"/>
        </a:xfrm>
        <a:custGeom>
          <a:avLst/>
          <a:gdLst/>
          <a:ahLst/>
          <a:cxnLst/>
          <a:rect l="0" t="0" r="0" b="0"/>
          <a:pathLst>
            <a:path>
              <a:moveTo>
                <a:pt x="0" y="20478"/>
              </a:moveTo>
              <a:lnTo>
                <a:pt x="1257934" y="204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5514" y="3086854"/>
        <a:ext cx="62896" cy="62896"/>
      </dsp:txXfrm>
    </dsp:sp>
    <dsp:sp modelId="{8FDBEC7B-EC24-448F-B4D4-91B1C47201E9}">
      <dsp:nvSpPr>
        <dsp:cNvPr id="0" name=""/>
        <dsp:cNvSpPr/>
      </dsp:nvSpPr>
      <dsp:spPr>
        <a:xfrm>
          <a:off x="2994687" y="3044787"/>
          <a:ext cx="2138625" cy="10693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Course B page</a:t>
          </a:r>
        </a:p>
      </dsp:txBody>
      <dsp:txXfrm>
        <a:off x="3026006" y="3076106"/>
        <a:ext cx="2075987" cy="1006674"/>
      </dsp:txXfrm>
    </dsp:sp>
    <dsp:sp modelId="{D65084C6-B4AE-466C-B835-D1414D3271C4}">
      <dsp:nvSpPr>
        <dsp:cNvPr id="0" name=""/>
        <dsp:cNvSpPr/>
      </dsp:nvSpPr>
      <dsp:spPr>
        <a:xfrm rot="1866288">
          <a:off x="5062351" y="3813937"/>
          <a:ext cx="987107" cy="40957"/>
        </a:xfrm>
        <a:custGeom>
          <a:avLst/>
          <a:gdLst/>
          <a:ahLst/>
          <a:cxnLst/>
          <a:rect l="0" t="0" r="0" b="0"/>
          <a:pathLst>
            <a:path>
              <a:moveTo>
                <a:pt x="0" y="20478"/>
              </a:moveTo>
              <a:lnTo>
                <a:pt x="987107" y="204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1227" y="3809737"/>
        <a:ext cx="49355" cy="49355"/>
      </dsp:txXfrm>
    </dsp:sp>
    <dsp:sp modelId="{C946B137-D084-40F3-AB37-5C407EB58161}">
      <dsp:nvSpPr>
        <dsp:cNvPr id="0" name=""/>
        <dsp:cNvSpPr/>
      </dsp:nvSpPr>
      <dsp:spPr>
        <a:xfrm>
          <a:off x="5978497" y="3554731"/>
          <a:ext cx="2138625" cy="1069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Module C</a:t>
          </a:r>
        </a:p>
      </dsp:txBody>
      <dsp:txXfrm>
        <a:off x="6009816" y="3586050"/>
        <a:ext cx="2075987" cy="1006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D2471-5EFE-4DC0-AF9B-C17E5A81BDBA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77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E621-D4A3-4123-91C1-0E62CA698BA8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109B-FC7B-40F4-A7AC-491229B2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109B-FC7B-40F4-A7AC-491229B284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7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109B-FC7B-40F4-A7AC-491229B284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4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109B-FC7B-40F4-A7AC-491229B284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of Google Analytics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109B-FC7B-40F4-A7AC-491229B284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109B-FC7B-40F4-A7AC-491229B284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8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4499"/>
            <a:ext cx="9144000" cy="1795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270624"/>
            <a:ext cx="2743200" cy="365125"/>
          </a:xfrm>
        </p:spPr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0850" y="627062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75412"/>
            <a:ext cx="2743200" cy="365125"/>
          </a:xfrm>
        </p:spPr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9762"/>
            <a:ext cx="10515600" cy="118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aseline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5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4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5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0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109B-54DC-4A11-85C1-C3A791A7F809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0947-BCA5-43BE-BD6D-A69D0A7A4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kumockup.its.hku.hk/p-item-lin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hkumockup.its.hku.hk/p-h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kumockup.its.hku.hk/viewport-ev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c@hku.h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x.com/code/home/example/Collapse-Element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hkumockup.its.hku.hk/p-collaps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ms.its.hku.hk/basi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analytics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kumockup.its.hku.hk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x.com/code/reference/wix-window.html#trackEven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hkumockup.its.hku.hk/p-track-g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x.com/code/reference/wix-window.html#trackEvent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hkumockup.its.hku.h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wix.com/en/article/wix-code-how-to-create-a-router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www.eee.hku.hk/people/" TargetMode="External"/><Relationship Id="rId7" Type="http://schemas.openxmlformats.org/officeDocument/2006/relationships/hyperlink" Target="https://www.eee.hku.hk/people/ktchau/" TargetMode="External"/><Relationship Id="rId2" Type="http://schemas.openxmlformats.org/officeDocument/2006/relationships/hyperlink" Target="https://hkumockup.its.hku.hk/sta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kumockup.its.hku.hk/staff/ktchau" TargetMode="External"/><Relationship Id="rId11" Type="http://schemas.openxmlformats.org/officeDocument/2006/relationships/image" Target="../media/image53.png"/><Relationship Id="rId5" Type="http://schemas.openxmlformats.org/officeDocument/2006/relationships/hyperlink" Target="https://www.eee.hku.hk/people/scchan/" TargetMode="External"/><Relationship Id="rId10" Type="http://schemas.openxmlformats.org/officeDocument/2006/relationships/image" Target="../media/image52.png"/><Relationship Id="rId4" Type="http://schemas.openxmlformats.org/officeDocument/2006/relationships/hyperlink" Target="https://hkumockup.its.hku.hk/staff/scchan" TargetMode="External"/><Relationship Id="rId9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hyperlink" Target="https://hkumockup.its.hku.hk/p-databa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kucc1.hku.hk/ow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hkumockup.its.hku.hk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c@hku.hk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x.com/code/reference/Cheatsheet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269" y="1633537"/>
            <a:ext cx="10521462" cy="1795463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Training on </a:t>
            </a:r>
            <a:br>
              <a:rPr lang="en-US" dirty="0"/>
            </a:br>
            <a:r>
              <a:rPr lang="en-US" dirty="0"/>
              <a:t>Cloud-based Website CMS Using </a:t>
            </a:r>
            <a:r>
              <a:rPr lang="en-US" dirty="0" err="1"/>
              <a:t>Wix</a:t>
            </a:r>
            <a:endParaRPr lang="en-US" sz="4400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24 Jan 2019</a:t>
            </a:r>
          </a:p>
        </p:txBody>
      </p:sp>
    </p:spTree>
    <p:extLst>
      <p:ext uri="{BB962C8B-B14F-4D97-AF65-F5344CB8AC3E}">
        <p14:creationId xmlns:p14="http://schemas.microsoft.com/office/powerpoint/2010/main" val="262712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AD65-7E18-470B-B8E1-DC70D5BA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– view “View Properties”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50B40E-1775-4003-B06D-51B03DAB4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034"/>
            <a:ext cx="10515600" cy="4351338"/>
          </a:xfrm>
        </p:spPr>
        <p:txBody>
          <a:bodyPr/>
          <a:lstStyle/>
          <a:p>
            <a:r>
              <a:rPr lang="en-US" dirty="0"/>
              <a:t>Right click the item “Text”, click “View properties”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037AF4-13A9-4BFB-9210-8076CE959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937" y="2628899"/>
            <a:ext cx="2676525" cy="392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597C3D-0EDD-4D90-AE58-D1E18FD0B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940" y="2628899"/>
            <a:ext cx="1753051" cy="37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3CDD-D4BB-40CF-980B-CFCEA97D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link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A6F4E-F0EA-4036-8133-276DA29339C3}"/>
              </a:ext>
            </a:extLst>
          </p:cNvPr>
          <p:cNvSpPr txBox="1"/>
          <p:nvPr/>
        </p:nvSpPr>
        <p:spPr>
          <a:xfrm>
            <a:off x="1107830" y="1907929"/>
            <a:ext cx="8801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="1" dirty="0"/>
              <a:t>	import</a:t>
            </a:r>
            <a:r>
              <a:rPr lang="en-US" sz="2400" dirty="0"/>
              <a:t> </a:t>
            </a:r>
            <a:r>
              <a:rPr lang="en-US" sz="2400" dirty="0" err="1"/>
              <a:t>wixLocation</a:t>
            </a:r>
            <a:r>
              <a:rPr lang="en-US" sz="2400" dirty="0"/>
              <a:t> </a:t>
            </a:r>
            <a:r>
              <a:rPr lang="en-US" sz="2400" b="1" dirty="0"/>
              <a:t>from</a:t>
            </a:r>
            <a:r>
              <a:rPr lang="en-US" sz="2400" dirty="0"/>
              <a:t> '</a:t>
            </a:r>
            <a:r>
              <a:rPr lang="en-US" sz="2400" dirty="0" err="1"/>
              <a:t>wix</a:t>
            </a:r>
            <a:r>
              <a:rPr lang="en-US" sz="2400" dirty="0"/>
              <a:t>-location';</a:t>
            </a:r>
          </a:p>
          <a:p>
            <a:r>
              <a:rPr lang="en-US" sz="2400" dirty="0"/>
              <a:t>2	</a:t>
            </a:r>
            <a:r>
              <a:rPr lang="en-US" sz="2400" b="1" dirty="0"/>
              <a:t>export</a:t>
            </a:r>
            <a:r>
              <a:rPr lang="en-US" sz="2400" dirty="0"/>
              <a:t> </a:t>
            </a:r>
            <a:r>
              <a:rPr lang="en-US" sz="2400" b="1" dirty="0"/>
              <a:t>function</a:t>
            </a:r>
            <a:r>
              <a:rPr lang="en-US" sz="2400" dirty="0"/>
              <a:t> text9_click(event) {</a:t>
            </a:r>
          </a:p>
          <a:p>
            <a:r>
              <a:rPr lang="en-US" sz="2400" dirty="0"/>
              <a:t>3  		wixLocation.to("</a:t>
            </a:r>
            <a:r>
              <a:rPr lang="en-US" sz="2400" b="1" dirty="0">
                <a:solidFill>
                  <a:srgbClr val="FF0000"/>
                </a:solidFill>
              </a:rPr>
              <a:t>/blank</a:t>
            </a:r>
            <a:r>
              <a:rPr lang="en-US" sz="2400" dirty="0"/>
              <a:t>");</a:t>
            </a:r>
          </a:p>
          <a:p>
            <a:r>
              <a:rPr lang="en-US" sz="2400" dirty="0"/>
              <a:t>4	}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74B96-0E5E-40B0-8496-F0646A40AD37}"/>
              </a:ext>
            </a:extLst>
          </p:cNvPr>
          <p:cNvSpPr txBox="1"/>
          <p:nvPr/>
        </p:nvSpPr>
        <p:spPr>
          <a:xfrm>
            <a:off x="1159669" y="3842278"/>
            <a:ext cx="589084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/blank:	the path to redirect the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A244B-CADD-4D4C-833C-C371C3EA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668" y="1907929"/>
            <a:ext cx="2676525" cy="39243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EBB467-1204-45E4-A784-4F5006192551}"/>
              </a:ext>
            </a:extLst>
          </p:cNvPr>
          <p:cNvCxnSpPr>
            <a:cxnSpLocks/>
          </p:cNvCxnSpPr>
          <p:nvPr/>
        </p:nvCxnSpPr>
        <p:spPr>
          <a:xfrm>
            <a:off x="5530362" y="3006969"/>
            <a:ext cx="3754315" cy="221566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97645C-C3A6-4273-8D24-DC63A67425F6}"/>
              </a:ext>
            </a:extLst>
          </p:cNvPr>
          <p:cNvSpPr txBox="1"/>
          <p:nvPr/>
        </p:nvSpPr>
        <p:spPr>
          <a:xfrm>
            <a:off x="1107830" y="5914533"/>
            <a:ext cx="1013936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Do NOT copy code from ppt, please copy from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Wix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 -&gt; Topics -&gt; …</a:t>
            </a:r>
          </a:p>
        </p:txBody>
      </p:sp>
    </p:spTree>
    <p:extLst>
      <p:ext uri="{BB962C8B-B14F-4D97-AF65-F5344CB8AC3E}">
        <p14:creationId xmlns:p14="http://schemas.microsoft.com/office/powerpoint/2010/main" val="405874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06BB6-C61A-45DA-B28C-F5F8147B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Item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B82F-B4F4-434B-B1D0-35783146B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2229"/>
          </a:xfrm>
        </p:spPr>
        <p:txBody>
          <a:bodyPr>
            <a:normAutofit/>
          </a:bodyPr>
          <a:lstStyle/>
          <a:p>
            <a:r>
              <a:rPr lang="en-US" dirty="0" err="1"/>
              <a:t>WorkSpace</a:t>
            </a:r>
            <a:r>
              <a:rPr lang="en-US" dirty="0"/>
              <a:t> -&gt; item link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Add: </a:t>
            </a:r>
            <a:r>
              <a:rPr lang="en-US" b="1" dirty="0">
                <a:solidFill>
                  <a:srgbClr val="FF0000"/>
                </a:solidFill>
              </a:rPr>
              <a:t>import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wixLocation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from</a:t>
            </a:r>
            <a:r>
              <a:rPr lang="en-US" dirty="0">
                <a:solidFill>
                  <a:srgbClr val="FF0000"/>
                </a:solidFill>
              </a:rPr>
              <a:t> '</a:t>
            </a:r>
            <a:r>
              <a:rPr lang="en-US" dirty="0" err="1">
                <a:solidFill>
                  <a:srgbClr val="FF0000"/>
                </a:solidFill>
              </a:rPr>
              <a:t>wix</a:t>
            </a:r>
            <a:r>
              <a:rPr lang="en-US" dirty="0">
                <a:solidFill>
                  <a:srgbClr val="FF0000"/>
                </a:solidFill>
              </a:rPr>
              <a:t>-location’;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err="1"/>
              <a:t>onClick</a:t>
            </a:r>
            <a:r>
              <a:rPr lang="en-US" dirty="0"/>
              <a:t> function to each box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Link home box page: add </a:t>
            </a:r>
            <a:r>
              <a:rPr lang="en-US" dirty="0">
                <a:solidFill>
                  <a:srgbClr val="FF0000"/>
                </a:solidFill>
              </a:rPr>
              <a:t>wixLocation.to("/home-1 "); </a:t>
            </a:r>
            <a:r>
              <a:rPr lang="en-US" dirty="0"/>
              <a:t>inside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Link beast box to page: </a:t>
            </a:r>
            <a:r>
              <a:rPr lang="en-US" dirty="0">
                <a:solidFill>
                  <a:srgbClr val="FF0000"/>
                </a:solidFill>
              </a:rPr>
              <a:t>wixLocation.to("/beast ");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Link beauty box to page: </a:t>
            </a:r>
            <a:r>
              <a:rPr lang="en-US" dirty="0">
                <a:solidFill>
                  <a:srgbClr val="FF0000"/>
                </a:solidFill>
              </a:rPr>
              <a:t>wixLocation.to("/beauty");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Publish</a:t>
            </a:r>
          </a:p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https://hkumockup.its.hku.hk/p-item-link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604D8B-C9B9-43C0-B6BD-44394E057B9D}"/>
              </a:ext>
            </a:extLst>
          </p:cNvPr>
          <p:cNvSpPr/>
          <p:nvPr/>
        </p:nvSpPr>
        <p:spPr>
          <a:xfrm>
            <a:off x="2898531" y="3618760"/>
            <a:ext cx="60960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b="1" dirty="0"/>
              <a:t>export</a:t>
            </a:r>
            <a:r>
              <a:rPr lang="en-US" dirty="0"/>
              <a:t> </a:t>
            </a:r>
            <a:r>
              <a:rPr lang="en-US" b="1" dirty="0"/>
              <a:t>function</a:t>
            </a:r>
            <a:r>
              <a:rPr lang="en-US" dirty="0"/>
              <a:t> </a:t>
            </a:r>
            <a:r>
              <a:rPr lang="en-US" dirty="0" err="1"/>
              <a:t>xxxx_click</a:t>
            </a:r>
            <a:r>
              <a:rPr lang="en-US" dirty="0"/>
              <a:t>(event) {</a:t>
            </a:r>
          </a:p>
          <a:p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//add in here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83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DF89-EA2A-449E-8732-4C2A03B7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A12C3-D874-4A3E-BCF7-48D512E88E03}"/>
              </a:ext>
            </a:extLst>
          </p:cNvPr>
          <p:cNvSpPr txBox="1"/>
          <p:nvPr/>
        </p:nvSpPr>
        <p:spPr>
          <a:xfrm>
            <a:off x="838200" y="1927955"/>
            <a:ext cx="6383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	</a:t>
            </a:r>
            <a:r>
              <a:rPr lang="en-US" sz="2400" b="1" dirty="0"/>
              <a:t>export</a:t>
            </a:r>
            <a:r>
              <a:rPr lang="en-US" sz="2400" dirty="0"/>
              <a:t> </a:t>
            </a:r>
            <a:r>
              <a:rPr lang="en-US" sz="2400" b="1" dirty="0"/>
              <a:t>function</a:t>
            </a:r>
            <a:r>
              <a:rPr lang="en-US" sz="2400" dirty="0"/>
              <a:t> </a:t>
            </a:r>
            <a:r>
              <a:rPr lang="en-US" sz="2400" dirty="0" err="1"/>
              <a:t>iam_click</a:t>
            </a:r>
            <a:r>
              <a:rPr lang="en-US" sz="2400" dirty="0"/>
              <a:t>(event) {</a:t>
            </a:r>
          </a:p>
          <a:p>
            <a:r>
              <a:rPr lang="en-US" sz="2400" dirty="0"/>
              <a:t>2		</a:t>
            </a:r>
            <a:r>
              <a:rPr lang="en-US" sz="2400" b="1" dirty="0"/>
              <a:t>let</a:t>
            </a:r>
            <a:r>
              <a:rPr lang="en-US" sz="2400" dirty="0"/>
              <a:t> $pic = $w('#</a:t>
            </a:r>
            <a:r>
              <a:rPr lang="en-US" sz="2400" b="1" dirty="0" err="1">
                <a:solidFill>
                  <a:srgbClr val="FF0000"/>
                </a:solidFill>
              </a:rPr>
              <a:t>manOldDog</a:t>
            </a:r>
            <a:r>
              <a:rPr lang="en-US" sz="2400" dirty="0"/>
              <a:t>');</a:t>
            </a:r>
          </a:p>
          <a:p>
            <a:r>
              <a:rPr lang="en-US" sz="2400" dirty="0"/>
              <a:t>3		</a:t>
            </a:r>
            <a:r>
              <a:rPr lang="en-US" sz="2400" b="1" dirty="0"/>
              <a:t>if</a:t>
            </a:r>
            <a:r>
              <a:rPr lang="en-US" sz="2400" dirty="0"/>
              <a:t>($</a:t>
            </a:r>
            <a:r>
              <a:rPr lang="en-US" sz="2400" dirty="0" err="1"/>
              <a:t>pic.hidden</a:t>
            </a:r>
            <a:r>
              <a:rPr lang="en-US" sz="2400" dirty="0"/>
              <a:t>){</a:t>
            </a:r>
          </a:p>
          <a:p>
            <a:r>
              <a:rPr lang="en-US" sz="2400" dirty="0"/>
              <a:t>4      			$</a:t>
            </a:r>
            <a:r>
              <a:rPr lang="en-US" sz="2400" dirty="0" err="1"/>
              <a:t>pic.show</a:t>
            </a:r>
            <a:r>
              <a:rPr lang="en-US" sz="2400" dirty="0"/>
              <a:t>();</a:t>
            </a:r>
          </a:p>
          <a:p>
            <a:r>
              <a:rPr lang="en-US" sz="2400" dirty="0"/>
              <a:t>5  		}</a:t>
            </a:r>
            <a:r>
              <a:rPr lang="en-US" sz="2400" b="1" dirty="0"/>
              <a:t>else</a:t>
            </a:r>
            <a:r>
              <a:rPr lang="en-US" sz="2400" dirty="0"/>
              <a:t>{</a:t>
            </a:r>
          </a:p>
          <a:p>
            <a:r>
              <a:rPr lang="en-US" sz="2400" dirty="0"/>
              <a:t>6      			$</a:t>
            </a:r>
            <a:r>
              <a:rPr lang="en-US" sz="2400" dirty="0" err="1"/>
              <a:t>pic.hide</a:t>
            </a:r>
            <a:r>
              <a:rPr lang="en-US" sz="2400" dirty="0"/>
              <a:t>();</a:t>
            </a:r>
          </a:p>
          <a:p>
            <a:r>
              <a:rPr lang="en-US" sz="2400" dirty="0"/>
              <a:t>7  		}</a:t>
            </a:r>
          </a:p>
          <a:p>
            <a:r>
              <a:rPr lang="en-US" sz="2400" dirty="0"/>
              <a:t>8	}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A94833-F8D2-45A0-82DB-371E4048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775" y="1799770"/>
            <a:ext cx="2676525" cy="42005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2D701E-8571-4FB3-9A6C-80891EFC38A0}"/>
              </a:ext>
            </a:extLst>
          </p:cNvPr>
          <p:cNvCxnSpPr>
            <a:cxnSpLocks/>
          </p:cNvCxnSpPr>
          <p:nvPr/>
        </p:nvCxnSpPr>
        <p:spPr>
          <a:xfrm>
            <a:off x="4985238" y="2253717"/>
            <a:ext cx="2699239" cy="31447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627C30F-17E1-46B7-96C0-37676845A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088" y="1832080"/>
            <a:ext cx="2647950" cy="389572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FBC41A-C8AC-478F-817B-05B8B1422D6D}"/>
              </a:ext>
            </a:extLst>
          </p:cNvPr>
          <p:cNvCxnSpPr>
            <a:cxnSpLocks/>
          </p:cNvCxnSpPr>
          <p:nvPr/>
        </p:nvCxnSpPr>
        <p:spPr>
          <a:xfrm>
            <a:off x="6233746" y="2453054"/>
            <a:ext cx="3719146" cy="14067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1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9B5E-430B-4EC2-BBE9-31771E43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Hide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E89C5-6D77-4120-928B-3294BA4E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686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WorkSpace</a:t>
            </a:r>
            <a:r>
              <a:rPr lang="en-US" dirty="0"/>
              <a:t> -&gt; hide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Hide the girl image on load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 click “Show what I am hiding”, Girl image display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Add </a:t>
            </a:r>
            <a:r>
              <a:rPr lang="en-US" dirty="0" err="1"/>
              <a:t>onClick</a:t>
            </a:r>
            <a:r>
              <a:rPr lang="en-US" dirty="0"/>
              <a:t> function for the button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Add below inside function</a:t>
            </a:r>
          </a:p>
          <a:p>
            <a:pPr marL="1428750" lvl="2" indent="-514350">
              <a:buFont typeface="+mj-lt"/>
              <a:buAutoNum type="alphaLcParenR"/>
            </a:pPr>
            <a:endParaRPr lang="en-US" dirty="0"/>
          </a:p>
          <a:p>
            <a:pPr marL="1428750" lvl="2" indent="-514350">
              <a:buFont typeface="+mj-lt"/>
              <a:buAutoNum type="alphaLcParenR"/>
            </a:pPr>
            <a:endParaRPr lang="en-US" dirty="0"/>
          </a:p>
          <a:p>
            <a:pPr marL="1428750" lvl="2" indent="-514350">
              <a:buFont typeface="+mj-lt"/>
              <a:buAutoNum type="alphaLcParenR"/>
            </a:pPr>
            <a:endParaRPr lang="en-US" dirty="0"/>
          </a:p>
          <a:p>
            <a:pPr marL="1428750" lvl="2" indent="-514350">
              <a:buFont typeface="+mj-lt"/>
              <a:buAutoNum type="alphaLcParenR"/>
            </a:pPr>
            <a:endParaRPr lang="en-US" dirty="0"/>
          </a:p>
          <a:p>
            <a:pPr marL="1428750" lvl="2" indent="-514350">
              <a:buFont typeface="+mj-lt"/>
              <a:buAutoNum type="alphaLcParenR"/>
            </a:pPr>
            <a:endParaRPr lang="en-US" dirty="0"/>
          </a:p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https://hkumockup.its.hku.hk/p-hide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77091-D7BA-4050-B8A7-3B182084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158" y="1320311"/>
            <a:ext cx="2705100" cy="1695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0C8FD-1443-47F0-8BA6-85E3DAB71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844" y="1124315"/>
            <a:ext cx="2181225" cy="3343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8E415A-21FB-4989-9423-6BC3A902E8E8}"/>
              </a:ext>
            </a:extLst>
          </p:cNvPr>
          <p:cNvSpPr txBox="1"/>
          <p:nvPr/>
        </p:nvSpPr>
        <p:spPr>
          <a:xfrm>
            <a:off x="6362793" y="1409495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92371-CD96-47A4-A04F-6E1BEE527369}"/>
              </a:ext>
            </a:extLst>
          </p:cNvPr>
          <p:cNvSpPr txBox="1"/>
          <p:nvPr/>
        </p:nvSpPr>
        <p:spPr>
          <a:xfrm>
            <a:off x="9695624" y="3094891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(2a)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E85225-B129-4330-8AA6-E2D7E738520F}"/>
              </a:ext>
            </a:extLst>
          </p:cNvPr>
          <p:cNvSpPr txBox="1"/>
          <p:nvPr/>
        </p:nvSpPr>
        <p:spPr>
          <a:xfrm>
            <a:off x="2162908" y="4560627"/>
            <a:ext cx="1675843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/>
              <a:t>let</a:t>
            </a:r>
            <a:r>
              <a:rPr lang="en-US" sz="1400" dirty="0"/>
              <a:t> $pic = $w(‘#</a:t>
            </a:r>
            <a:r>
              <a:rPr lang="en-US" sz="1400" dirty="0">
                <a:solidFill>
                  <a:srgbClr val="FF0000"/>
                </a:solidFill>
              </a:rPr>
              <a:t>girl</a:t>
            </a:r>
            <a:r>
              <a:rPr lang="en-US" sz="1400" dirty="0"/>
              <a:t>');</a:t>
            </a:r>
          </a:p>
          <a:p>
            <a:r>
              <a:rPr lang="en-US" sz="1400" dirty="0"/>
              <a:t>    </a:t>
            </a:r>
            <a:r>
              <a:rPr lang="en-US" sz="1400" b="1" dirty="0"/>
              <a:t>if</a:t>
            </a:r>
            <a:r>
              <a:rPr lang="en-US" sz="1400" dirty="0"/>
              <a:t>($</a:t>
            </a:r>
            <a:r>
              <a:rPr lang="en-US" sz="1400" dirty="0" err="1"/>
              <a:t>pic.hidden</a:t>
            </a:r>
            <a:r>
              <a:rPr lang="en-US" sz="1400" dirty="0"/>
              <a:t>){</a:t>
            </a:r>
          </a:p>
          <a:p>
            <a:r>
              <a:rPr lang="en-US" sz="1400" dirty="0"/>
              <a:t>        $</a:t>
            </a:r>
            <a:r>
              <a:rPr lang="en-US" sz="1400" dirty="0" err="1"/>
              <a:t>pic.show</a:t>
            </a:r>
            <a:r>
              <a:rPr lang="en-US" sz="1400" dirty="0"/>
              <a:t>();</a:t>
            </a:r>
          </a:p>
          <a:p>
            <a:r>
              <a:rPr lang="en-US" sz="1400" dirty="0"/>
              <a:t>    }</a:t>
            </a:r>
            <a:r>
              <a:rPr lang="en-US" sz="1400" b="1" dirty="0"/>
              <a:t>else</a:t>
            </a:r>
            <a:r>
              <a:rPr lang="en-US" sz="1400" dirty="0"/>
              <a:t>{</a:t>
            </a:r>
          </a:p>
          <a:p>
            <a:r>
              <a:rPr lang="en-US" sz="1400" dirty="0"/>
              <a:t>        $</a:t>
            </a:r>
            <a:r>
              <a:rPr lang="en-US" sz="1400" dirty="0" err="1"/>
              <a:t>pic.hide</a:t>
            </a:r>
            <a:r>
              <a:rPr lang="en-US" sz="1400" dirty="0"/>
              <a:t>();</a:t>
            </a:r>
          </a:p>
          <a:p>
            <a:r>
              <a:rPr lang="en-US" sz="1400" dirty="0"/>
              <a:t>    }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4EB7C8-7E60-4683-98BD-BE9310B37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388" y="4613825"/>
            <a:ext cx="5414965" cy="118586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6C59E9-2831-4F10-8131-0433CAFF4C6D}"/>
              </a:ext>
            </a:extLst>
          </p:cNvPr>
          <p:cNvCxnSpPr>
            <a:stCxn id="10" idx="3"/>
          </p:cNvCxnSpPr>
          <p:nvPr/>
        </p:nvCxnSpPr>
        <p:spPr>
          <a:xfrm flipV="1">
            <a:off x="3838751" y="5148139"/>
            <a:ext cx="2257249" cy="1049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1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6431-2382-43F0-9EE6-78F1DF8B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Viewport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F9B4F-05DC-4E40-BC53-2B18100A97E0}"/>
              </a:ext>
            </a:extLst>
          </p:cNvPr>
          <p:cNvSpPr txBox="1"/>
          <p:nvPr/>
        </p:nvSpPr>
        <p:spPr>
          <a:xfrm>
            <a:off x="512883" y="1825625"/>
            <a:ext cx="10239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="1" dirty="0"/>
              <a:t>	function</a:t>
            </a:r>
            <a:r>
              <a:rPr lang="en-US" sz="2000" dirty="0"/>
              <a:t> </a:t>
            </a:r>
            <a:r>
              <a:rPr lang="en-US" sz="2000" dirty="0" err="1"/>
              <a:t>inView</a:t>
            </a:r>
            <a:r>
              <a:rPr lang="en-US" sz="2000" dirty="0"/>
              <a:t>(</a:t>
            </a:r>
            <a:r>
              <a:rPr lang="en-US" sz="2000" dirty="0" err="1"/>
              <a:t>menuID</a:t>
            </a:r>
            <a:r>
              <a:rPr lang="en-US" sz="2000" dirty="0"/>
              <a:t>) {</a:t>
            </a:r>
          </a:p>
          <a:p>
            <a:r>
              <a:rPr lang="en-US" sz="2000" dirty="0"/>
              <a:t>2  		$w('#</a:t>
            </a:r>
            <a:r>
              <a:rPr lang="en-US" sz="2000" b="1" dirty="0" err="1">
                <a:solidFill>
                  <a:srgbClr val="FF0000"/>
                </a:solidFill>
              </a:rPr>
              <a:t>menuButton</a:t>
            </a:r>
            <a:r>
              <a:rPr lang="en-US" sz="2000" dirty="0"/>
              <a:t>' + </a:t>
            </a:r>
            <a:r>
              <a:rPr lang="en-US" sz="2000" dirty="0" err="1"/>
              <a:t>menuID</a:t>
            </a:r>
            <a:r>
              <a:rPr lang="en-US" sz="2000" dirty="0"/>
              <a:t>).</a:t>
            </a:r>
            <a:r>
              <a:rPr lang="en-US" sz="2000" dirty="0" err="1"/>
              <a:t>style.backgroundColor</a:t>
            </a:r>
            <a:r>
              <a:rPr lang="en-US" sz="2000" dirty="0"/>
              <a:t> = '</a:t>
            </a:r>
            <a:r>
              <a:rPr lang="en-US" sz="2000" b="1" dirty="0">
                <a:solidFill>
                  <a:srgbClr val="FF0000"/>
                </a:solidFill>
              </a:rPr>
              <a:t>#F0B078</a:t>
            </a:r>
            <a:r>
              <a:rPr lang="en-US" sz="2000" dirty="0"/>
              <a:t>’;</a:t>
            </a:r>
          </a:p>
          <a:p>
            <a:r>
              <a:rPr lang="en-US" sz="2000" dirty="0"/>
              <a:t>3  		[</a:t>
            </a:r>
            <a:r>
              <a:rPr lang="en-US" sz="2000" b="1" dirty="0">
                <a:solidFill>
                  <a:srgbClr val="FF0000"/>
                </a:solidFill>
              </a:rPr>
              <a:t>1, 2, 3, 4, 5</a:t>
            </a:r>
            <a:r>
              <a:rPr lang="en-US" sz="2000" dirty="0"/>
              <a:t>].filter(</a:t>
            </a:r>
            <a:r>
              <a:rPr lang="en-US" sz="2000" dirty="0" err="1"/>
              <a:t>idx</a:t>
            </a:r>
            <a:r>
              <a:rPr lang="en-US" sz="2000" dirty="0"/>
              <a:t> =&gt; </a:t>
            </a:r>
            <a:r>
              <a:rPr lang="en-US" sz="2000" dirty="0" err="1"/>
              <a:t>idx</a:t>
            </a:r>
            <a:r>
              <a:rPr lang="en-US" sz="2000" dirty="0"/>
              <a:t> !== </a:t>
            </a:r>
            <a:r>
              <a:rPr lang="en-US" sz="2000" dirty="0" err="1"/>
              <a:t>menuID</a:t>
            </a:r>
            <a:r>
              <a:rPr lang="en-US" sz="2000" dirty="0"/>
              <a:t>).</a:t>
            </a:r>
            <a:r>
              <a:rPr lang="en-US" sz="2000" dirty="0" err="1"/>
              <a:t>forEach</a:t>
            </a:r>
            <a:r>
              <a:rPr lang="en-US" sz="2000" dirty="0"/>
              <a:t>(</a:t>
            </a:r>
            <a:r>
              <a:rPr lang="en-US" sz="2000" dirty="0" err="1"/>
              <a:t>idx</a:t>
            </a:r>
            <a:r>
              <a:rPr lang="en-US" sz="2000" dirty="0"/>
              <a:t> =&gt; {</a:t>
            </a:r>
          </a:p>
          <a:p>
            <a:r>
              <a:rPr lang="en-US" sz="2000" dirty="0"/>
              <a:t>4      		$w('#</a:t>
            </a:r>
            <a:r>
              <a:rPr lang="en-US" sz="2000" b="1" dirty="0" err="1">
                <a:solidFill>
                  <a:srgbClr val="FF0000"/>
                </a:solidFill>
              </a:rPr>
              <a:t>menuButton</a:t>
            </a:r>
            <a:r>
              <a:rPr lang="en-US" sz="2000" dirty="0"/>
              <a:t>' + </a:t>
            </a:r>
            <a:r>
              <a:rPr lang="en-US" sz="2000" dirty="0" err="1"/>
              <a:t>idx</a:t>
            </a:r>
            <a:r>
              <a:rPr lang="en-US" sz="2000" dirty="0"/>
              <a:t>).</a:t>
            </a:r>
            <a:r>
              <a:rPr lang="en-US" sz="2000" dirty="0" err="1"/>
              <a:t>style.backgroundColor</a:t>
            </a:r>
            <a:r>
              <a:rPr lang="en-US" sz="2000" dirty="0"/>
              <a:t> = '</a:t>
            </a:r>
            <a:r>
              <a:rPr lang="en-US" sz="2000" b="1" dirty="0">
                <a:solidFill>
                  <a:srgbClr val="FF0000"/>
                </a:solidFill>
              </a:rPr>
              <a:t>#E86C00</a:t>
            </a:r>
            <a:r>
              <a:rPr lang="en-US" sz="2000" dirty="0"/>
              <a:t>’;</a:t>
            </a:r>
          </a:p>
          <a:p>
            <a:r>
              <a:rPr lang="en-US" sz="2000" dirty="0"/>
              <a:t>5  		})</a:t>
            </a:r>
          </a:p>
          <a:p>
            <a:r>
              <a:rPr lang="en-US" sz="2000" dirty="0"/>
              <a:t>6	}</a:t>
            </a:r>
          </a:p>
          <a:p>
            <a:r>
              <a:rPr lang="en-US" sz="2000" dirty="0"/>
              <a:t>7</a:t>
            </a:r>
            <a:r>
              <a:rPr lang="en-US" sz="2000" b="1" dirty="0"/>
              <a:t>	export</a:t>
            </a:r>
            <a:r>
              <a:rPr lang="en-US" sz="2000" dirty="0"/>
              <a:t> </a:t>
            </a:r>
            <a:r>
              <a:rPr lang="en-US" sz="2000" b="1" dirty="0"/>
              <a:t>function</a:t>
            </a:r>
            <a:r>
              <a:rPr lang="en-US" sz="2000" dirty="0"/>
              <a:t> item1Title_viewportEnter(event) {</a:t>
            </a:r>
          </a:p>
          <a:p>
            <a:r>
              <a:rPr lang="en-US" sz="2000" dirty="0"/>
              <a:t>8  		</a:t>
            </a:r>
            <a:r>
              <a:rPr lang="en-US" sz="2000" dirty="0" err="1"/>
              <a:t>inView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)</a:t>
            </a:r>
          </a:p>
          <a:p>
            <a:r>
              <a:rPr lang="en-US" sz="2000" dirty="0"/>
              <a:t>9	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3C893-1295-4277-8554-20A75707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192" y="1825625"/>
            <a:ext cx="2647950" cy="39338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47957B-DE1D-40B6-8BD8-DA828CA60476}"/>
              </a:ext>
            </a:extLst>
          </p:cNvPr>
          <p:cNvCxnSpPr>
            <a:cxnSpLocks/>
          </p:cNvCxnSpPr>
          <p:nvPr/>
        </p:nvCxnSpPr>
        <p:spPr>
          <a:xfrm>
            <a:off x="5996354" y="3894992"/>
            <a:ext cx="4475284" cy="18463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9B6D157-55EB-4FE3-BF83-BCA6B30A7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31" y="4752975"/>
            <a:ext cx="5334000" cy="421005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FCE63C-417A-442B-BEE6-3DBC77CC2899}"/>
              </a:ext>
            </a:extLst>
          </p:cNvPr>
          <p:cNvCxnSpPr>
            <a:cxnSpLocks/>
          </p:cNvCxnSpPr>
          <p:nvPr/>
        </p:nvCxnSpPr>
        <p:spPr>
          <a:xfrm>
            <a:off x="3833447" y="3130062"/>
            <a:ext cx="624253" cy="23475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373858-9EBF-453F-A592-55919599C192}"/>
              </a:ext>
            </a:extLst>
          </p:cNvPr>
          <p:cNvSpPr txBox="1"/>
          <p:nvPr/>
        </p:nvSpPr>
        <p:spPr>
          <a:xfrm>
            <a:off x="8233996" y="184438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淺橙色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4B1BB-692E-4E26-BACF-C50D207600E1}"/>
              </a:ext>
            </a:extLst>
          </p:cNvPr>
          <p:cNvSpPr txBox="1"/>
          <p:nvPr/>
        </p:nvSpPr>
        <p:spPr>
          <a:xfrm>
            <a:off x="7665726" y="30721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鮮橙色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C647580-9800-4043-B8AC-2F116FCEC6CC}"/>
              </a:ext>
            </a:extLst>
          </p:cNvPr>
          <p:cNvSpPr/>
          <p:nvPr/>
        </p:nvSpPr>
        <p:spPr>
          <a:xfrm rot="211503" flipH="1">
            <a:off x="1818895" y="2070570"/>
            <a:ext cx="1238889" cy="2118983"/>
          </a:xfrm>
          <a:prstGeom prst="arc">
            <a:avLst>
              <a:gd name="adj1" fmla="val 16412766"/>
              <a:gd name="adj2" fmla="val 5153633"/>
            </a:avLst>
          </a:prstGeom>
          <a:ln w="5715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6431-2382-43F0-9EE6-78F1DF8B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Viewport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F9B4F-05DC-4E40-BC53-2B18100A97E0}"/>
              </a:ext>
            </a:extLst>
          </p:cNvPr>
          <p:cNvSpPr txBox="1"/>
          <p:nvPr/>
        </p:nvSpPr>
        <p:spPr>
          <a:xfrm>
            <a:off x="512883" y="1825625"/>
            <a:ext cx="10239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="1" dirty="0"/>
              <a:t>	function</a:t>
            </a:r>
            <a:r>
              <a:rPr lang="en-US" sz="2000" dirty="0"/>
              <a:t> </a:t>
            </a:r>
            <a:r>
              <a:rPr lang="en-US" sz="2000" dirty="0" err="1"/>
              <a:t>inView</a:t>
            </a:r>
            <a:r>
              <a:rPr lang="en-US" sz="2000" dirty="0"/>
              <a:t>(</a:t>
            </a:r>
            <a:r>
              <a:rPr lang="en-US" sz="2000" dirty="0" err="1"/>
              <a:t>menuID</a:t>
            </a:r>
            <a:r>
              <a:rPr lang="en-US" sz="2000" dirty="0"/>
              <a:t>) {</a:t>
            </a:r>
          </a:p>
          <a:p>
            <a:r>
              <a:rPr lang="en-US" sz="2000" dirty="0"/>
              <a:t>2  		$w('#</a:t>
            </a:r>
            <a:r>
              <a:rPr lang="en-US" sz="2000" dirty="0" err="1"/>
              <a:t>menuButton</a:t>
            </a:r>
            <a:r>
              <a:rPr lang="en-US" sz="2000" dirty="0"/>
              <a:t>' + </a:t>
            </a:r>
            <a:r>
              <a:rPr lang="en-US" sz="2000" dirty="0" err="1"/>
              <a:t>menuID</a:t>
            </a:r>
            <a:r>
              <a:rPr lang="en-US" sz="2000" dirty="0"/>
              <a:t>).</a:t>
            </a:r>
            <a:r>
              <a:rPr lang="en-US" sz="2000" dirty="0" err="1"/>
              <a:t>style.backgroundColor</a:t>
            </a:r>
            <a:r>
              <a:rPr lang="en-US" sz="2000" dirty="0"/>
              <a:t> = '</a:t>
            </a:r>
            <a:r>
              <a:rPr lang="en-US" sz="2000" b="1" dirty="0">
                <a:solidFill>
                  <a:srgbClr val="FF0000"/>
                </a:solidFill>
              </a:rPr>
              <a:t>#F0B078</a:t>
            </a:r>
            <a:r>
              <a:rPr lang="en-US" sz="2000" dirty="0"/>
              <a:t>’;</a:t>
            </a:r>
          </a:p>
          <a:p>
            <a:r>
              <a:rPr lang="en-US" sz="2000" dirty="0"/>
              <a:t>3  		[</a:t>
            </a:r>
            <a:r>
              <a:rPr lang="en-US" sz="2000" b="1" dirty="0">
                <a:solidFill>
                  <a:srgbClr val="FF0000"/>
                </a:solidFill>
              </a:rPr>
              <a:t>1, 2, 3, 4, 5</a:t>
            </a:r>
            <a:r>
              <a:rPr lang="en-US" sz="2000" dirty="0"/>
              <a:t>].filter(</a:t>
            </a:r>
            <a:r>
              <a:rPr lang="en-US" sz="2000" dirty="0" err="1"/>
              <a:t>idx</a:t>
            </a:r>
            <a:r>
              <a:rPr lang="en-US" sz="2000" dirty="0"/>
              <a:t> =&gt; </a:t>
            </a:r>
            <a:r>
              <a:rPr lang="en-US" sz="2000" dirty="0" err="1"/>
              <a:t>idx</a:t>
            </a:r>
            <a:r>
              <a:rPr lang="en-US" sz="2000" dirty="0"/>
              <a:t> !== </a:t>
            </a:r>
            <a:r>
              <a:rPr lang="en-US" sz="2000" dirty="0" err="1"/>
              <a:t>menuID</a:t>
            </a:r>
            <a:r>
              <a:rPr lang="en-US" sz="2000" dirty="0"/>
              <a:t>).</a:t>
            </a:r>
            <a:r>
              <a:rPr lang="en-US" sz="2000" dirty="0" err="1"/>
              <a:t>forEach</a:t>
            </a:r>
            <a:r>
              <a:rPr lang="en-US" sz="2000" dirty="0"/>
              <a:t>(</a:t>
            </a:r>
            <a:r>
              <a:rPr lang="en-US" sz="2000" dirty="0" err="1"/>
              <a:t>idx</a:t>
            </a:r>
            <a:r>
              <a:rPr lang="en-US" sz="2000" dirty="0"/>
              <a:t> =&gt; {</a:t>
            </a:r>
          </a:p>
          <a:p>
            <a:r>
              <a:rPr lang="en-US" sz="2000" dirty="0"/>
              <a:t>4      		$w('#</a:t>
            </a:r>
            <a:r>
              <a:rPr lang="en-US" sz="2000" dirty="0" err="1"/>
              <a:t>menuButton</a:t>
            </a:r>
            <a:r>
              <a:rPr lang="en-US" sz="2000" dirty="0"/>
              <a:t>' + </a:t>
            </a:r>
            <a:r>
              <a:rPr lang="en-US" sz="2000" dirty="0" err="1"/>
              <a:t>idx</a:t>
            </a:r>
            <a:r>
              <a:rPr lang="en-US" sz="2000" dirty="0"/>
              <a:t>).</a:t>
            </a:r>
            <a:r>
              <a:rPr lang="en-US" sz="2000" dirty="0" err="1"/>
              <a:t>style.backgroundColor</a:t>
            </a:r>
            <a:r>
              <a:rPr lang="en-US" sz="2000" dirty="0"/>
              <a:t> = '</a:t>
            </a:r>
            <a:r>
              <a:rPr lang="en-US" sz="2000" b="1" dirty="0">
                <a:solidFill>
                  <a:srgbClr val="FF0000"/>
                </a:solidFill>
              </a:rPr>
              <a:t>#E86C00</a:t>
            </a:r>
            <a:r>
              <a:rPr lang="en-US" sz="2000" dirty="0"/>
              <a:t>’;</a:t>
            </a:r>
          </a:p>
          <a:p>
            <a:r>
              <a:rPr lang="en-US" sz="2000" dirty="0"/>
              <a:t>5  		})</a:t>
            </a:r>
          </a:p>
          <a:p>
            <a:r>
              <a:rPr lang="en-US" sz="2000" dirty="0"/>
              <a:t>6	}</a:t>
            </a:r>
          </a:p>
          <a:p>
            <a:r>
              <a:rPr lang="en-US" sz="2000" dirty="0"/>
              <a:t>7</a:t>
            </a:r>
            <a:r>
              <a:rPr lang="en-US" sz="2000" b="1" dirty="0"/>
              <a:t>	export</a:t>
            </a:r>
            <a:r>
              <a:rPr lang="en-US" sz="2000" dirty="0"/>
              <a:t> </a:t>
            </a:r>
            <a:r>
              <a:rPr lang="en-US" sz="2000" b="1" dirty="0"/>
              <a:t>function</a:t>
            </a:r>
            <a:r>
              <a:rPr lang="en-US" sz="2000" dirty="0"/>
              <a:t> item1Title_viewportEnter(event) {</a:t>
            </a:r>
          </a:p>
          <a:p>
            <a:r>
              <a:rPr lang="en-US" sz="2000" dirty="0"/>
              <a:t>8  		</a:t>
            </a:r>
            <a:r>
              <a:rPr lang="en-US" sz="2000" dirty="0" err="1"/>
              <a:t>inView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)</a:t>
            </a:r>
          </a:p>
          <a:p>
            <a:r>
              <a:rPr lang="en-US" sz="2000" dirty="0"/>
              <a:t>9	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453434-8FF1-416B-B196-0DBA87CBA8EA}"/>
              </a:ext>
            </a:extLst>
          </p:cNvPr>
          <p:cNvSpPr/>
          <p:nvPr/>
        </p:nvSpPr>
        <p:spPr>
          <a:xfrm>
            <a:off x="1380392" y="3719146"/>
            <a:ext cx="5644662" cy="96880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944CE-0562-4E83-A2AB-664EFB4714A9}"/>
              </a:ext>
            </a:extLst>
          </p:cNvPr>
          <p:cNvSpPr txBox="1"/>
          <p:nvPr/>
        </p:nvSpPr>
        <p:spPr>
          <a:xfrm>
            <a:off x="1380391" y="5047169"/>
            <a:ext cx="6330463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Repeat function for all viewport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:		1 – 5 (the ID of the menu button)</a:t>
            </a:r>
          </a:p>
          <a:p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</a:rPr>
              <a:t>1, 2, 3, 4, 5:	(all the IDs of menu button)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5844F-51E1-421E-A7F1-C96EF166EFC9}"/>
              </a:ext>
            </a:extLst>
          </p:cNvPr>
          <p:cNvSpPr txBox="1"/>
          <p:nvPr/>
        </p:nvSpPr>
        <p:spPr>
          <a:xfrm>
            <a:off x="9340360" y="2079888"/>
            <a:ext cx="124557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FCCFA-D8DB-48D9-8D7A-09815507AA6A}"/>
              </a:ext>
            </a:extLst>
          </p:cNvPr>
          <p:cNvSpPr txBox="1"/>
          <p:nvPr/>
        </p:nvSpPr>
        <p:spPr>
          <a:xfrm>
            <a:off x="8709513" y="2689493"/>
            <a:ext cx="187642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Not in 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3E2AD-5DFA-41C6-9596-FBC55138B14D}"/>
              </a:ext>
            </a:extLst>
          </p:cNvPr>
          <p:cNvSpPr/>
          <p:nvPr/>
        </p:nvSpPr>
        <p:spPr>
          <a:xfrm>
            <a:off x="8709513" y="3838587"/>
            <a:ext cx="332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err="1"/>
              <a:t>style.backgroundColor</a:t>
            </a:r>
            <a:endParaRPr lang="en-US" dirty="0"/>
          </a:p>
          <a:p>
            <a:pPr lvl="0">
              <a:defRPr/>
            </a:pPr>
            <a:r>
              <a:rPr lang="en-US" dirty="0" err="1"/>
              <a:t>style.borderColor</a:t>
            </a:r>
            <a:endParaRPr lang="en-US" dirty="0"/>
          </a:p>
          <a:p>
            <a:pPr lvl="0">
              <a:defRPr/>
            </a:pPr>
            <a:r>
              <a:rPr lang="en-US" dirty="0" err="1"/>
              <a:t>style.color</a:t>
            </a:r>
            <a:r>
              <a:rPr lang="en-US" dirty="0"/>
              <a:t> (</a:t>
            </a:r>
            <a:r>
              <a:rPr lang="zh-TW" altLang="en-US" dirty="0"/>
              <a:t>字顏色</a:t>
            </a:r>
            <a:r>
              <a:rPr lang="en-US" altLang="zh-TW" dirty="0"/>
              <a:t>)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56BE10-FCCD-43AC-9C57-BAC18AEACF0C}"/>
              </a:ext>
            </a:extLst>
          </p:cNvPr>
          <p:cNvCxnSpPr/>
          <p:nvPr/>
        </p:nvCxnSpPr>
        <p:spPr>
          <a:xfrm>
            <a:off x="6858000" y="3151158"/>
            <a:ext cx="1851513" cy="86386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E8A0-206F-48EF-957E-66D79298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dirty="0"/>
              <a:t>ips </a:t>
            </a:r>
            <a:r>
              <a:rPr lang="en-US" altLang="zh-TW" dirty="0"/>
              <a:t>– pin</a:t>
            </a:r>
            <a:r>
              <a:rPr lang="zh-TW" altLang="en-US" dirty="0"/>
              <a:t> </a:t>
            </a:r>
            <a:r>
              <a:rPr lang="en-US" altLang="zh-TW" dirty="0"/>
              <a:t>sub-menu on page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1B0A-23DB-4F7E-AB57-9FA449399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4454" cy="4351338"/>
          </a:xfrm>
        </p:spPr>
        <p:txBody>
          <a:bodyPr/>
          <a:lstStyle/>
          <a:p>
            <a:r>
              <a:rPr lang="en-US" dirty="0"/>
              <a:t>Pin to screen)</a:t>
            </a:r>
          </a:p>
          <a:p>
            <a:pPr marL="0" indent="0">
              <a:buNone/>
            </a:pPr>
            <a:r>
              <a:rPr lang="en-US" dirty="0"/>
              <a:t>attach all the buttons in a box, set the box to pin to screen.</a:t>
            </a:r>
          </a:p>
          <a:p>
            <a:pPr marL="0" indent="0">
              <a:buNone/>
            </a:pPr>
            <a:r>
              <a:rPr lang="en-US" dirty="0"/>
              <a:t>user no need to scrolling top to use menu.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DEF97-7DC8-4FFC-8B95-A9FA3D43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654" y="1825624"/>
            <a:ext cx="4878928" cy="441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6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F7B4-D216-44F6-BEFE-DA2BD33F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6916"/>
          </a:xfrm>
        </p:spPr>
        <p:txBody>
          <a:bodyPr/>
          <a:lstStyle/>
          <a:p>
            <a:r>
              <a:rPr lang="en-US" dirty="0" err="1"/>
              <a:t>WorkSpace</a:t>
            </a:r>
            <a:r>
              <a:rPr lang="en-US" dirty="0"/>
              <a:t> -&gt; Viewport event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anchor above each title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2 more buttons, put inside box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(edit ID to menuButton2, menuButton3)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viewport event on each title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Pin the menu to screen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DFA2A-0C5A-4C0B-8834-7F3D14F95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86"/>
          <a:stretch/>
        </p:blipFill>
        <p:spPr>
          <a:xfrm>
            <a:off x="5525924" y="2324984"/>
            <a:ext cx="1984643" cy="779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DEE0C-6175-47A2-A780-47DCA632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Viewport event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898F9-7402-4911-9D8A-A351373A7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76"/>
          <a:stretch/>
        </p:blipFill>
        <p:spPr>
          <a:xfrm>
            <a:off x="9022757" y="2858114"/>
            <a:ext cx="2168455" cy="3246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335BE0-548B-465B-8F4A-03B93BE59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605" y="4294083"/>
            <a:ext cx="2787956" cy="25235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A156E9-BC4E-4D16-A34C-B48872DB2BE6}"/>
              </a:ext>
            </a:extLst>
          </p:cNvPr>
          <p:cNvSpPr txBox="1"/>
          <p:nvPr/>
        </p:nvSpPr>
        <p:spPr>
          <a:xfrm>
            <a:off x="9686856" y="4034321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9B3F64-4EB0-49B6-A2FA-DBB4484D018B}"/>
              </a:ext>
            </a:extLst>
          </p:cNvPr>
          <p:cNvSpPr txBox="1"/>
          <p:nvPr/>
        </p:nvSpPr>
        <p:spPr>
          <a:xfrm>
            <a:off x="5867912" y="4848194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588E6-7729-429C-A3AF-639528DD4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333" y="2679554"/>
            <a:ext cx="2168455" cy="12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4C0-356B-4B75-A389-AEFADD35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Viewport event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7005-143F-4619-8387-9B90354A5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9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5. add below function </a:t>
            </a:r>
            <a:r>
              <a:rPr lang="en-US" b="1" dirty="0">
                <a:solidFill>
                  <a:srgbClr val="FF0000"/>
                </a:solidFill>
              </a:rPr>
              <a:t>at top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6. Add </a:t>
            </a:r>
            <a:r>
              <a:rPr lang="en-US" b="1" dirty="0" err="1">
                <a:solidFill>
                  <a:srgbClr val="FF0000"/>
                </a:solidFill>
              </a:rPr>
              <a:t>inView</a:t>
            </a:r>
            <a:r>
              <a:rPr lang="en-US" b="1" dirty="0">
                <a:solidFill>
                  <a:srgbClr val="FF0000"/>
                </a:solidFill>
              </a:rPr>
              <a:t>(1) </a:t>
            </a:r>
            <a:r>
              <a:rPr lang="en-US" dirty="0"/>
              <a:t>inside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7. Add </a:t>
            </a:r>
            <a:r>
              <a:rPr lang="en-US" b="1" dirty="0" err="1">
                <a:solidFill>
                  <a:srgbClr val="FF0000"/>
                </a:solidFill>
              </a:rPr>
              <a:t>inView</a:t>
            </a:r>
            <a:r>
              <a:rPr lang="en-US" b="1" dirty="0">
                <a:solidFill>
                  <a:srgbClr val="FF0000"/>
                </a:solidFill>
              </a:rPr>
              <a:t>(2)</a:t>
            </a:r>
            <a:r>
              <a:rPr lang="en-US" dirty="0"/>
              <a:t> …..(repeat for other 2 title)</a:t>
            </a:r>
          </a:p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https://hkumockup.its.hku.hk/viewport-event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5969B-888B-489A-9CC7-E0E674687ACE}"/>
              </a:ext>
            </a:extLst>
          </p:cNvPr>
          <p:cNvSpPr txBox="1"/>
          <p:nvPr/>
        </p:nvSpPr>
        <p:spPr>
          <a:xfrm>
            <a:off x="2347545" y="2109336"/>
            <a:ext cx="5127173" cy="138499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/>
              <a:t>function</a:t>
            </a:r>
            <a:r>
              <a:rPr lang="en-US" sz="1400" dirty="0"/>
              <a:t> </a:t>
            </a:r>
            <a:r>
              <a:rPr lang="en-US" sz="1400" dirty="0" err="1"/>
              <a:t>inView</a:t>
            </a:r>
            <a:r>
              <a:rPr lang="en-US" sz="1400" dirty="0"/>
              <a:t>(</a:t>
            </a:r>
            <a:r>
              <a:rPr lang="en-US" sz="1400" dirty="0" err="1"/>
              <a:t>menuID</a:t>
            </a:r>
            <a:r>
              <a:rPr lang="en-US" sz="1400" dirty="0"/>
              <a:t>) {</a:t>
            </a:r>
          </a:p>
          <a:p>
            <a:r>
              <a:rPr lang="en-US" sz="1400" dirty="0"/>
              <a:t>    $w('#</a:t>
            </a:r>
            <a:r>
              <a:rPr lang="en-US" sz="1400" dirty="0" err="1"/>
              <a:t>menuButton</a:t>
            </a:r>
            <a:r>
              <a:rPr lang="en-US" sz="1400" dirty="0"/>
              <a:t>' + </a:t>
            </a:r>
            <a:r>
              <a:rPr lang="en-US" sz="1400" dirty="0" err="1"/>
              <a:t>menuID</a:t>
            </a:r>
            <a:r>
              <a:rPr lang="en-US" sz="1400" dirty="0"/>
              <a:t>).</a:t>
            </a:r>
            <a:r>
              <a:rPr lang="en-US" sz="1400" dirty="0" err="1"/>
              <a:t>style.backgroundColor</a:t>
            </a:r>
            <a:r>
              <a:rPr lang="en-US" sz="1400" dirty="0"/>
              <a:t> = '#</a:t>
            </a:r>
            <a:r>
              <a:rPr lang="en-US" sz="1400" dirty="0">
                <a:solidFill>
                  <a:srgbClr val="FF0000"/>
                </a:solidFill>
              </a:rPr>
              <a:t>F0B078</a:t>
            </a:r>
            <a:r>
              <a:rPr lang="en-US" sz="1400" dirty="0"/>
              <a:t>';</a:t>
            </a:r>
          </a:p>
          <a:p>
            <a:r>
              <a:rPr lang="en-US" sz="1400" dirty="0"/>
              <a:t>    [</a:t>
            </a:r>
            <a:r>
              <a:rPr lang="en-US" sz="1400" dirty="0">
                <a:solidFill>
                  <a:srgbClr val="FF0000"/>
                </a:solidFill>
              </a:rPr>
              <a:t>1, 2, 3</a:t>
            </a:r>
            <a:r>
              <a:rPr lang="en-US" sz="1400" dirty="0"/>
              <a:t>].filter(</a:t>
            </a:r>
            <a:r>
              <a:rPr lang="en-US" sz="1400" dirty="0" err="1"/>
              <a:t>idx</a:t>
            </a:r>
            <a:r>
              <a:rPr lang="en-US" sz="1400" dirty="0"/>
              <a:t> =&gt; </a:t>
            </a:r>
            <a:r>
              <a:rPr lang="en-US" sz="1400" dirty="0" err="1"/>
              <a:t>idx</a:t>
            </a:r>
            <a:r>
              <a:rPr lang="en-US" sz="1400" dirty="0"/>
              <a:t> !== </a:t>
            </a:r>
            <a:r>
              <a:rPr lang="en-US" sz="1400" dirty="0" err="1"/>
              <a:t>menuID</a:t>
            </a:r>
            <a:r>
              <a:rPr lang="en-US" sz="1400" dirty="0"/>
              <a:t>).</a:t>
            </a:r>
            <a:r>
              <a:rPr lang="en-US" sz="1400" dirty="0" err="1"/>
              <a:t>forEach</a:t>
            </a:r>
            <a:r>
              <a:rPr lang="en-US" sz="1400" dirty="0"/>
              <a:t>(</a:t>
            </a:r>
            <a:r>
              <a:rPr lang="en-US" sz="1400" dirty="0" err="1"/>
              <a:t>idx</a:t>
            </a:r>
            <a:r>
              <a:rPr lang="en-US" sz="1400" dirty="0"/>
              <a:t> =&gt; {</a:t>
            </a:r>
          </a:p>
          <a:p>
            <a:r>
              <a:rPr lang="en-US" sz="1400" dirty="0"/>
              <a:t>        $w('#</a:t>
            </a:r>
            <a:r>
              <a:rPr lang="en-US" sz="1400" dirty="0" err="1"/>
              <a:t>menuButton</a:t>
            </a:r>
            <a:r>
              <a:rPr lang="en-US" sz="1400" dirty="0"/>
              <a:t>' + </a:t>
            </a:r>
            <a:r>
              <a:rPr lang="en-US" sz="1400" dirty="0" err="1"/>
              <a:t>idx</a:t>
            </a:r>
            <a:r>
              <a:rPr lang="en-US" sz="1400" dirty="0"/>
              <a:t>).</a:t>
            </a:r>
            <a:r>
              <a:rPr lang="en-US" sz="1400" dirty="0" err="1"/>
              <a:t>style.backgroundColor</a:t>
            </a:r>
            <a:r>
              <a:rPr lang="en-US" sz="1400" dirty="0"/>
              <a:t> = '#</a:t>
            </a:r>
            <a:r>
              <a:rPr lang="en-US" sz="1400" dirty="0">
                <a:solidFill>
                  <a:srgbClr val="FF0000"/>
                </a:solidFill>
              </a:rPr>
              <a:t>E86C00</a:t>
            </a:r>
            <a:r>
              <a:rPr lang="en-US" sz="1400" dirty="0"/>
              <a:t>';</a:t>
            </a:r>
          </a:p>
          <a:p>
            <a:r>
              <a:rPr lang="en-US" sz="1400" dirty="0"/>
              <a:t>    })</a:t>
            </a:r>
          </a:p>
          <a:p>
            <a:r>
              <a:rPr lang="en-US" sz="1400" dirty="0"/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0522B-A46F-4621-A5D2-BAD9BDCE7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504" y="4056166"/>
            <a:ext cx="6469673" cy="12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B52CB4-6666-4EBE-8A1E-3CBE36FE40CE}"/>
              </a:ext>
            </a:extLst>
          </p:cNvPr>
          <p:cNvSpPr/>
          <p:nvPr/>
        </p:nvSpPr>
        <p:spPr>
          <a:xfrm>
            <a:off x="1986023" y="2321869"/>
            <a:ext cx="8201677" cy="4462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CF8ED-DC43-41E2-B57D-0336E342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715B2-041F-4B47-8375-E6F16370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21" y="4338512"/>
            <a:ext cx="3373119" cy="9233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Michelle Cheung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31315-8121-4625-84B2-2B65DC0EE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96" y="2612386"/>
            <a:ext cx="815159" cy="92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665CD0-69B0-4018-BACF-8AE33BBF7EC0}"/>
              </a:ext>
            </a:extLst>
          </p:cNvPr>
          <p:cNvSpPr txBox="1"/>
          <p:nvPr/>
        </p:nvSpPr>
        <p:spPr>
          <a:xfrm>
            <a:off x="3310779" y="2619755"/>
            <a:ext cx="627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sto MT" panose="02040603050505030304" pitchFamily="18" charset="0"/>
              </a:rPr>
              <a:t>THE UNIVERSITY OF HONG KONG</a:t>
            </a:r>
          </a:p>
          <a:p>
            <a:r>
              <a:rPr lang="en-US" sz="2400" b="1" dirty="0">
                <a:latin typeface="Calisto MT" panose="02040603050505030304" pitchFamily="18" charset="0"/>
              </a:rPr>
              <a:t>Information Technology Service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01F95A-3912-4451-BAF1-CD85F9F83BB3}"/>
              </a:ext>
            </a:extLst>
          </p:cNvPr>
          <p:cNvSpPr/>
          <p:nvPr/>
        </p:nvSpPr>
        <p:spPr>
          <a:xfrm>
            <a:off x="2469496" y="5669090"/>
            <a:ext cx="3281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Tel: 3917 6285</a:t>
            </a:r>
          </a:p>
          <a:p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michellc@hku.hk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615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34EC-5195-4345-87B5-9289AD63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21C9102-E97B-4621-ABB3-5D67A3B18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978825"/>
              </p:ext>
            </p:extLst>
          </p:nvPr>
        </p:nvGraphicFramePr>
        <p:xfrm>
          <a:off x="4372708" y="2821693"/>
          <a:ext cx="3382107" cy="287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2107">
                  <a:extLst>
                    <a:ext uri="{9D8B030D-6E8A-4147-A177-3AD203B41FA5}">
                      <a16:colId xmlns:a16="http://schemas.microsoft.com/office/drawing/2014/main" val="853921221"/>
                    </a:ext>
                  </a:extLst>
                </a:gridCol>
              </a:tblGrid>
              <a:tr h="7189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707551"/>
                  </a:ext>
                </a:extLst>
              </a:tr>
              <a:tr h="7189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995574"/>
                  </a:ext>
                </a:extLst>
              </a:tr>
              <a:tr h="7189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01136"/>
                  </a:ext>
                </a:extLst>
              </a:tr>
              <a:tr h="7189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41533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2B043D2-8F01-40C9-B9DB-D183FD951970}"/>
              </a:ext>
            </a:extLst>
          </p:cNvPr>
          <p:cNvSpPr/>
          <p:nvPr/>
        </p:nvSpPr>
        <p:spPr>
          <a:xfrm>
            <a:off x="4097215" y="1916723"/>
            <a:ext cx="3991708" cy="6594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Menu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7EB06-0BE7-4FF2-B543-5BEA77C8A7DC}"/>
              </a:ext>
            </a:extLst>
          </p:cNvPr>
          <p:cNvSpPr/>
          <p:nvPr/>
        </p:nvSpPr>
        <p:spPr>
          <a:xfrm>
            <a:off x="4097215" y="2620106"/>
            <a:ext cx="3991708" cy="339383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5E0BC3-E437-4C37-9362-93D56EF286BE}"/>
              </a:ext>
            </a:extLst>
          </p:cNvPr>
          <p:cNvSpPr/>
          <p:nvPr/>
        </p:nvSpPr>
        <p:spPr>
          <a:xfrm>
            <a:off x="4670179" y="2944788"/>
            <a:ext cx="2804747" cy="4578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822DC7-FC8B-4E60-80DB-69B91A916D98}"/>
              </a:ext>
            </a:extLst>
          </p:cNvPr>
          <p:cNvSpPr/>
          <p:nvPr/>
        </p:nvSpPr>
        <p:spPr>
          <a:xfrm>
            <a:off x="4661387" y="3668688"/>
            <a:ext cx="2804747" cy="4578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519927-1FB3-4272-9E28-D1E1371A17EF}"/>
              </a:ext>
            </a:extLst>
          </p:cNvPr>
          <p:cNvSpPr/>
          <p:nvPr/>
        </p:nvSpPr>
        <p:spPr>
          <a:xfrm>
            <a:off x="4670179" y="4392588"/>
            <a:ext cx="2804747" cy="4578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C92A4E-392B-4C40-B15D-2E8DB0BD4F2A}"/>
              </a:ext>
            </a:extLst>
          </p:cNvPr>
          <p:cNvSpPr/>
          <p:nvPr/>
        </p:nvSpPr>
        <p:spPr>
          <a:xfrm>
            <a:off x="4661386" y="5116488"/>
            <a:ext cx="2804747" cy="4578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2D56-4590-494F-9DD8-9CE482A91E1D}"/>
              </a:ext>
            </a:extLst>
          </p:cNvPr>
          <p:cNvSpPr txBox="1"/>
          <p:nvPr/>
        </p:nvSpPr>
        <p:spPr>
          <a:xfrm>
            <a:off x="8029641" y="4981542"/>
            <a:ext cx="64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box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E02864-19E8-4E87-B22D-AC979C733613}"/>
              </a:ext>
            </a:extLst>
          </p:cNvPr>
          <p:cNvSpPr txBox="1"/>
          <p:nvPr/>
        </p:nvSpPr>
        <p:spPr>
          <a:xfrm>
            <a:off x="7257250" y="5574324"/>
            <a:ext cx="128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repeater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EF2E40-8CB7-410D-A415-36A7C0FC5EBE}"/>
              </a:ext>
            </a:extLst>
          </p:cNvPr>
          <p:cNvSpPr txBox="1"/>
          <p:nvPr/>
        </p:nvSpPr>
        <p:spPr>
          <a:xfrm>
            <a:off x="8063972" y="2015601"/>
            <a:ext cx="105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96157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65F978E-413E-4D6C-9881-4EB8391A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785812"/>
            <a:ext cx="5457825" cy="2771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B0400-8D8B-4B24-B91F-3C58553B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DF8DE-8A69-4F90-A979-DEAD0082C6A3}"/>
              </a:ext>
            </a:extLst>
          </p:cNvPr>
          <p:cNvSpPr txBox="1"/>
          <p:nvPr/>
        </p:nvSpPr>
        <p:spPr>
          <a:xfrm>
            <a:off x="838200" y="1705708"/>
            <a:ext cx="83849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="1" dirty="0"/>
              <a:t>	function</a:t>
            </a:r>
            <a:r>
              <a:rPr lang="en-US" sz="2400" dirty="0"/>
              <a:t> </a:t>
            </a:r>
            <a:r>
              <a:rPr lang="en-US" sz="2400" dirty="0" err="1"/>
              <a:t>toggleFold</a:t>
            </a:r>
            <a:r>
              <a:rPr lang="en-US" sz="2400" dirty="0"/>
              <a:t>(index) {</a:t>
            </a:r>
          </a:p>
          <a:p>
            <a:r>
              <a:rPr lang="en-US" sz="2400" dirty="0"/>
              <a:t>2  		</a:t>
            </a:r>
            <a:r>
              <a:rPr lang="en-US" sz="2400" b="1" dirty="0"/>
              <a:t>let</a:t>
            </a:r>
            <a:r>
              <a:rPr lang="en-US" sz="2400" dirty="0"/>
              <a:t> $fold = $w('#</a:t>
            </a:r>
            <a:r>
              <a:rPr lang="en-US" sz="2400" b="1" dirty="0">
                <a:solidFill>
                  <a:srgbClr val="FF0000"/>
                </a:solidFill>
              </a:rPr>
              <a:t>fold</a:t>
            </a:r>
            <a:r>
              <a:rPr lang="en-US" sz="2400" dirty="0"/>
              <a:t>' + index);</a:t>
            </a:r>
          </a:p>
          <a:p>
            <a:r>
              <a:rPr lang="en-US" sz="2400" dirty="0"/>
              <a:t>3  		</a:t>
            </a:r>
            <a:r>
              <a:rPr lang="en-US" sz="2400" b="1" dirty="0"/>
              <a:t>if</a:t>
            </a:r>
            <a:r>
              <a:rPr lang="en-US" sz="2400" dirty="0"/>
              <a:t> ($</a:t>
            </a:r>
            <a:r>
              <a:rPr lang="en-US" sz="2400" dirty="0" err="1"/>
              <a:t>fold.collapsed</a:t>
            </a:r>
            <a:r>
              <a:rPr lang="en-US" sz="2400" dirty="0"/>
              <a:t>) {</a:t>
            </a:r>
          </a:p>
          <a:p>
            <a:r>
              <a:rPr lang="en-US" sz="2400" dirty="0"/>
              <a:t>4      			$</a:t>
            </a:r>
            <a:r>
              <a:rPr lang="en-US" sz="2400" dirty="0" err="1"/>
              <a:t>fold.expand</a:t>
            </a:r>
            <a:r>
              <a:rPr lang="en-US" sz="2400" dirty="0"/>
              <a:t>();</a:t>
            </a:r>
          </a:p>
          <a:p>
            <a:r>
              <a:rPr lang="en-US" sz="2400" dirty="0"/>
              <a:t>5  			} </a:t>
            </a:r>
            <a:r>
              <a:rPr lang="en-US" sz="2400" b="1" dirty="0"/>
              <a:t>else</a:t>
            </a:r>
            <a:r>
              <a:rPr lang="en-US" sz="2400" dirty="0"/>
              <a:t> {</a:t>
            </a:r>
          </a:p>
          <a:p>
            <a:r>
              <a:rPr lang="en-US" sz="2400" dirty="0"/>
              <a:t>6     			 $</a:t>
            </a:r>
            <a:r>
              <a:rPr lang="en-US" sz="2400" dirty="0" err="1"/>
              <a:t>fold.collapse</a:t>
            </a:r>
            <a:r>
              <a:rPr lang="en-US" sz="2400" dirty="0"/>
              <a:t>();</a:t>
            </a:r>
          </a:p>
          <a:p>
            <a:r>
              <a:rPr lang="en-US" sz="2400" dirty="0"/>
              <a:t>7  			}</a:t>
            </a:r>
          </a:p>
          <a:p>
            <a:r>
              <a:rPr lang="en-US" sz="2400" dirty="0"/>
              <a:t>8 		 [</a:t>
            </a:r>
            <a:r>
              <a:rPr lang="en-US" sz="2400" b="1" dirty="0">
                <a:solidFill>
                  <a:srgbClr val="FF0000"/>
                </a:solidFill>
              </a:rPr>
              <a:t>1, 2, 3</a:t>
            </a:r>
            <a:r>
              <a:rPr lang="en-US" sz="2400" dirty="0"/>
              <a:t>].filter(</a:t>
            </a:r>
            <a:r>
              <a:rPr lang="en-US" sz="2400" dirty="0" err="1"/>
              <a:t>idx</a:t>
            </a:r>
            <a:r>
              <a:rPr lang="en-US" sz="2400" dirty="0"/>
              <a:t> =&gt; </a:t>
            </a:r>
            <a:r>
              <a:rPr lang="en-US" sz="2400" dirty="0" err="1"/>
              <a:t>idx</a:t>
            </a:r>
            <a:r>
              <a:rPr lang="en-US" sz="2400" dirty="0"/>
              <a:t> !== index).</a:t>
            </a:r>
            <a:r>
              <a:rPr lang="en-US" sz="2400" dirty="0" err="1"/>
              <a:t>forEach</a:t>
            </a:r>
            <a:r>
              <a:rPr lang="en-US" sz="2400" dirty="0"/>
              <a:t>(</a:t>
            </a:r>
            <a:r>
              <a:rPr lang="en-US" sz="2400" dirty="0" err="1"/>
              <a:t>idx</a:t>
            </a:r>
            <a:r>
              <a:rPr lang="en-US" sz="2400" dirty="0"/>
              <a:t> =&gt; {</a:t>
            </a:r>
          </a:p>
          <a:p>
            <a:r>
              <a:rPr lang="en-US" sz="2400" dirty="0"/>
              <a:t>9        			$w('#</a:t>
            </a:r>
            <a:r>
              <a:rPr lang="en-US" sz="2400" b="1" dirty="0">
                <a:solidFill>
                  <a:srgbClr val="FF0000"/>
                </a:solidFill>
              </a:rPr>
              <a:t>fold</a:t>
            </a:r>
            <a:r>
              <a:rPr lang="en-US" sz="2400" dirty="0"/>
              <a:t>' + </a:t>
            </a:r>
            <a:r>
              <a:rPr lang="en-US" sz="2400" dirty="0" err="1"/>
              <a:t>idx</a:t>
            </a:r>
            <a:r>
              <a:rPr lang="en-US" sz="2400" dirty="0"/>
              <a:t>).collapse()</a:t>
            </a:r>
          </a:p>
          <a:p>
            <a:r>
              <a:rPr lang="en-US" sz="2400" dirty="0"/>
              <a:t>10   			})</a:t>
            </a:r>
          </a:p>
          <a:p>
            <a:r>
              <a:rPr lang="en-US" sz="2400" dirty="0"/>
              <a:t>11		}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46B499-E861-4010-821D-0B61011EEA9D}"/>
              </a:ext>
            </a:extLst>
          </p:cNvPr>
          <p:cNvCxnSpPr>
            <a:cxnSpLocks/>
          </p:cNvCxnSpPr>
          <p:nvPr/>
        </p:nvCxnSpPr>
        <p:spPr>
          <a:xfrm flipV="1">
            <a:off x="5240215" y="1585548"/>
            <a:ext cx="4519247" cy="58615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E11DA7-2624-458E-81CA-DDB14EFD7F4B}"/>
              </a:ext>
            </a:extLst>
          </p:cNvPr>
          <p:cNvSpPr txBox="1"/>
          <p:nvPr/>
        </p:nvSpPr>
        <p:spPr>
          <a:xfrm>
            <a:off x="2804747" y="5980852"/>
            <a:ext cx="596118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</a:rPr>
              <a:t>1, 2, 3:		(all the IDs of menu button lv1)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8AA2-D383-437A-9B72-D0695992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5BA18-F9CA-4DC0-AFA2-EC2B2DF18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1323975"/>
            <a:ext cx="2686050" cy="4210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DEC349-322C-4418-9CE4-AE29AF5287F2}"/>
              </a:ext>
            </a:extLst>
          </p:cNvPr>
          <p:cNvSpPr/>
          <p:nvPr/>
        </p:nvSpPr>
        <p:spPr>
          <a:xfrm>
            <a:off x="1122850" y="2330618"/>
            <a:ext cx="6315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1	export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</a:rPr>
              <a:t>function</a:t>
            </a:r>
            <a:r>
              <a:rPr lang="en-US" sz="2000" dirty="0">
                <a:latin typeface="Consolas" panose="020B0609020204030204" pitchFamily="49" charset="0"/>
              </a:rPr>
              <a:t> menu1_click(event)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2   		</a:t>
            </a:r>
            <a:r>
              <a:rPr lang="en-US" sz="2000" dirty="0" err="1">
                <a:latin typeface="Consolas" panose="020B0609020204030204" pitchFamily="49" charset="0"/>
              </a:rPr>
              <a:t>toggleFold</a:t>
            </a:r>
            <a:r>
              <a:rPr lang="en-US" sz="2000" dirty="0">
                <a:latin typeface="Consolas" panose="020B0609020204030204" pitchFamily="49" charset="0"/>
              </a:rPr>
              <a:t>(1)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3	}</a:t>
            </a:r>
            <a:endParaRPr lang="en-US" sz="2000" b="0" dirty="0">
              <a:effectLst/>
              <a:latin typeface="Consolas" panose="020B0609020204030204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91B82-C57F-4E74-98BA-64EA555C89DE}"/>
              </a:ext>
            </a:extLst>
          </p:cNvPr>
          <p:cNvCxnSpPr>
            <a:cxnSpLocks/>
          </p:cNvCxnSpPr>
          <p:nvPr/>
        </p:nvCxnSpPr>
        <p:spPr>
          <a:xfrm>
            <a:off x="5838092" y="2708032"/>
            <a:ext cx="3560885" cy="21716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69BBF49-BDC4-461B-8BDF-15300BD6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433" y="3511720"/>
            <a:ext cx="2790825" cy="2838450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73F8279E-38A0-47D9-A5AE-19A961015648}"/>
              </a:ext>
            </a:extLst>
          </p:cNvPr>
          <p:cNvSpPr/>
          <p:nvPr/>
        </p:nvSpPr>
        <p:spPr>
          <a:xfrm>
            <a:off x="2057400" y="3683977"/>
            <a:ext cx="1608992" cy="606669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Menu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8FA544CC-7666-49F9-A6D8-B025310DC13C}"/>
              </a:ext>
            </a:extLst>
          </p:cNvPr>
          <p:cNvSpPr/>
          <p:nvPr/>
        </p:nvSpPr>
        <p:spPr>
          <a:xfrm>
            <a:off x="2057400" y="4879731"/>
            <a:ext cx="1608992" cy="606669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fold</a:t>
            </a:r>
          </a:p>
        </p:txBody>
      </p:sp>
    </p:spTree>
    <p:extLst>
      <p:ext uri="{BB962C8B-B14F-4D97-AF65-F5344CB8AC3E}">
        <p14:creationId xmlns:p14="http://schemas.microsoft.com/office/powerpoint/2010/main" val="16692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F0A7-05CC-4B92-8BF5-E06BF9A6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– Collapse (auto adjust page height)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6FBE-7CD7-472C-8AC6-7A6D32E8C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click "adjust page height"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66FA9-09E8-48B7-840D-85A8B327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01" y="2378700"/>
            <a:ext cx="7430871" cy="3610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4108F3-E885-402D-8C2E-84EC34C4CEC5}"/>
              </a:ext>
            </a:extLst>
          </p:cNvPr>
          <p:cNvSpPr/>
          <p:nvPr/>
        </p:nvSpPr>
        <p:spPr>
          <a:xfrm>
            <a:off x="838200" y="6176963"/>
            <a:ext cx="608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https://www.wix.com/code/home/example/Collapse-Elements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45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6D99-D4D8-4427-90C2-5CD16F94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 Collapse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05C0A-1D78-4A84-A654-10D6B7593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WorkSpace</a:t>
            </a:r>
            <a:r>
              <a:rPr lang="en-US" dirty="0"/>
              <a:t> -&gt; Collapse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2 more buttons and boxes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Attach repeater to box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button to repeater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You should have 3 sets menu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Link each anchor to button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err="1"/>
              <a:t>onClick</a:t>
            </a:r>
            <a:r>
              <a:rPr lang="en-US" dirty="0"/>
              <a:t> function to 3 menu buttons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Next page… …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769EE-BCF2-4209-8613-30DA73569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634" y="1642909"/>
            <a:ext cx="2541866" cy="2585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55915-C7B8-463E-B1AB-44F595FE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296" y="1825625"/>
            <a:ext cx="2781300" cy="4210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08D2B-E0B8-473A-8C36-DF686783BCD0}"/>
              </a:ext>
            </a:extLst>
          </p:cNvPr>
          <p:cNvSpPr txBox="1"/>
          <p:nvPr/>
        </p:nvSpPr>
        <p:spPr>
          <a:xfrm>
            <a:off x="10500946" y="4783015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40029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EE03-52CE-4E60-AE94-24DEA8DD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 Collapse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56461-F094-4D9F-AC6D-8ADD9DEFA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82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Add below function </a:t>
            </a:r>
            <a:r>
              <a:rPr lang="en-US" b="1" dirty="0">
                <a:solidFill>
                  <a:srgbClr val="FF0000"/>
                </a:solidFill>
              </a:rPr>
              <a:t>at top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 </a:t>
            </a:r>
            <a:r>
              <a:rPr lang="en-US" b="1" dirty="0" err="1">
                <a:solidFill>
                  <a:srgbClr val="FF0000"/>
                </a:solidFill>
              </a:rPr>
              <a:t>toggleFold</a:t>
            </a:r>
            <a:r>
              <a:rPr lang="en-US" b="1" dirty="0">
                <a:solidFill>
                  <a:srgbClr val="FF0000"/>
                </a:solidFill>
              </a:rPr>
              <a:t>(1) </a:t>
            </a:r>
            <a:r>
              <a:rPr lang="en-US" dirty="0"/>
              <a:t>inside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</a:t>
            </a:r>
            <a:r>
              <a:rPr lang="en-US" b="1" dirty="0" err="1">
                <a:solidFill>
                  <a:srgbClr val="FF0000"/>
                </a:solidFill>
              </a:rPr>
              <a:t>toggleFold</a:t>
            </a:r>
            <a:r>
              <a:rPr lang="en-US" altLang="zh-TW" b="1" dirty="0">
                <a:solidFill>
                  <a:srgbClr val="FF0000"/>
                </a:solidFill>
              </a:rPr>
              <a:t>(2)</a:t>
            </a:r>
            <a:r>
              <a:rPr lang="en-US" altLang="zh-TW" dirty="0"/>
              <a:t> … … repeat to other 2</a:t>
            </a:r>
            <a:endParaRPr lang="en-US" dirty="0"/>
          </a:p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https://hkumockup.its.hku.hk/p-collapse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B345FA-A473-445D-AD31-82949C5F014B}"/>
              </a:ext>
            </a:extLst>
          </p:cNvPr>
          <p:cNvSpPr/>
          <p:nvPr/>
        </p:nvSpPr>
        <p:spPr>
          <a:xfrm>
            <a:off x="4780086" y="1712544"/>
            <a:ext cx="6096000" cy="246221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2B81CB"/>
                </a:solidFill>
                <a:latin typeface="Consolas" panose="020B0609020204030204" pitchFamily="49" charset="0"/>
              </a:rPr>
              <a:t>function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toggleFold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(index) {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</a:t>
            </a:r>
            <a:r>
              <a:rPr lang="en-US" sz="1400" b="1" dirty="0">
                <a:solidFill>
                  <a:srgbClr val="2B81CB"/>
                </a:solidFill>
                <a:latin typeface="Consolas" panose="020B0609020204030204" pitchFamily="49" charset="0"/>
              </a:rPr>
              <a:t>let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$fold = $w(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'#fold'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+ index);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</a:t>
            </a:r>
            <a:r>
              <a:rPr lang="en-US" sz="1400" b="1" dirty="0">
                <a:solidFill>
                  <a:srgbClr val="2B81CB"/>
                </a:solidFill>
                <a:latin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($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fold.collapsed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    $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fold.expand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} </a:t>
            </a:r>
            <a:r>
              <a:rPr lang="en-US" sz="1400" b="1" dirty="0">
                <a:solidFill>
                  <a:srgbClr val="2B81CB"/>
                </a:solidFill>
                <a:latin typeface="Consolas" panose="020B0609020204030204" pitchFamily="49" charset="0"/>
              </a:rPr>
              <a:t>else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    $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fold.collapse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[</a:t>
            </a:r>
            <a:r>
              <a:rPr lang="en-US" sz="1400" dirty="0">
                <a:solidFill>
                  <a:srgbClr val="FB7D33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FB7D33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FB7D33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].filter(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idx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=&gt;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idx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!== index).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forEach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idx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=&gt; {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        $w(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'#fold'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idx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).collapse();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    })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162D3D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9A46D-27CD-4C05-88C5-1B478D3ED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47" y="4605399"/>
            <a:ext cx="4988176" cy="8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65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8458-3251-4F2B-916D-8DFDD886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Google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FD47F-B40D-4202-A325-1D3406F45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Tack user behavior for marketing purpose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Number of page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User using which Browser (Mobile, Desktop, Chrome, Safari…)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User come from which platform (from Google search, Facebook)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4544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9E6D5-C004-4799-A94E-60E67AFE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A90B2-FA02-4592-AABA-1FBAE693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5" y="3069176"/>
            <a:ext cx="8468957" cy="423701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F65A1D-FD1F-4E6C-AB1C-5C7E68C568F8}"/>
              </a:ext>
            </a:extLst>
          </p:cNvPr>
          <p:cNvSpPr txBox="1">
            <a:spLocks/>
          </p:cNvSpPr>
          <p:nvPr/>
        </p:nvSpPr>
        <p:spPr>
          <a:xfrm>
            <a:off x="838200" y="1640717"/>
            <a:ext cx="5489704" cy="142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Create Google Analytic track:</a:t>
            </a:r>
          </a:p>
          <a:p>
            <a:pPr lvl="1"/>
            <a:r>
              <a:rPr lang="en-US" dirty="0"/>
              <a:t>https://hkumockup</a:t>
            </a:r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en-US" dirty="0"/>
              <a:t>.its.hku.hk</a:t>
            </a:r>
          </a:p>
          <a:p>
            <a:pPr lvl="1"/>
            <a:r>
              <a:rPr lang="en-US" dirty="0"/>
              <a:t>Time zone: Hong Kong</a:t>
            </a:r>
          </a:p>
          <a:p>
            <a:pPr lvl="1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0DB54-8C04-405A-B0A3-EE6742A6A360}"/>
              </a:ext>
            </a:extLst>
          </p:cNvPr>
          <p:cNvSpPr/>
          <p:nvPr/>
        </p:nvSpPr>
        <p:spPr>
          <a:xfrm>
            <a:off x="6402016" y="871518"/>
            <a:ext cx="5472277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Only for </a:t>
            </a:r>
            <a:r>
              <a:rPr lang="en-US" sz="2800" dirty="0" err="1"/>
              <a:t>Wix</a:t>
            </a:r>
            <a:r>
              <a:rPr lang="en-US" sz="2800" dirty="0"/>
              <a:t> site with Premium Plan &amp; domain connection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0B328-55D5-4C35-AB5C-8CF912BB5E08}"/>
              </a:ext>
            </a:extLst>
          </p:cNvPr>
          <p:cNvSpPr/>
          <p:nvPr/>
        </p:nvSpPr>
        <p:spPr>
          <a:xfrm>
            <a:off x="8475606" y="2354946"/>
            <a:ext cx="3398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Steps to create a track ID: </a:t>
            </a:r>
          </a:p>
          <a:p>
            <a:r>
              <a:rPr lang="en-US" dirty="0">
                <a:hlinkClick r:id="rId4"/>
              </a:rPr>
              <a:t>https://www.cms.its.hku.hk/basic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387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14A4-530A-4022-B26C-A20C6269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Signup Google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F2AA6-32EC-4709-BDD1-2D73C1557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Visit Google Analytics</a:t>
            </a:r>
            <a:r>
              <a:rPr lang="en-US" dirty="0"/>
              <a:t>, login using google account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BBBB31-DEB1-4475-BC76-D8F1FD983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6" y="2510423"/>
            <a:ext cx="5219334" cy="41647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EB4B05-BF35-40BF-B368-80763F891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66" y="2510423"/>
            <a:ext cx="5474311" cy="420792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C2EC9-3F93-4B7F-8CF7-F3801392E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65" y="2351580"/>
            <a:ext cx="4362526" cy="45256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7517CE-7F61-4C1B-8700-7E9278CC6C05}"/>
              </a:ext>
            </a:extLst>
          </p:cNvPr>
          <p:cNvSpPr/>
          <p:nvPr/>
        </p:nvSpPr>
        <p:spPr>
          <a:xfrm>
            <a:off x="6222692" y="5441577"/>
            <a:ext cx="940781" cy="233082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E65D4-F6A7-4DAE-B2BB-0546FFBB9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56" y="2430321"/>
            <a:ext cx="8504489" cy="409607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B1D7C5-BA68-4E16-81DA-FC5497DA93A2}"/>
              </a:ext>
            </a:extLst>
          </p:cNvPr>
          <p:cNvSpPr/>
          <p:nvPr/>
        </p:nvSpPr>
        <p:spPr>
          <a:xfrm>
            <a:off x="6442098" y="6526397"/>
            <a:ext cx="1342558" cy="218845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79E69D-0EAC-446A-86BF-86C632079D5E}"/>
              </a:ext>
            </a:extLst>
          </p:cNvPr>
          <p:cNvSpPr/>
          <p:nvPr/>
        </p:nvSpPr>
        <p:spPr>
          <a:xfrm>
            <a:off x="4459444" y="5800644"/>
            <a:ext cx="3727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https://hkumockupxx.its.hku.hk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Time zone: Hong Kong</a:t>
            </a:r>
          </a:p>
        </p:txBody>
      </p:sp>
    </p:spTree>
    <p:extLst>
      <p:ext uri="{BB962C8B-B14F-4D97-AF65-F5344CB8AC3E}">
        <p14:creationId xmlns:p14="http://schemas.microsoft.com/office/powerpoint/2010/main" val="341557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A937-B14E-4C4E-8AAF-401D93C6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Analytics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A92D93-6461-4900-830C-7D421DD54B15}"/>
              </a:ext>
            </a:extLst>
          </p:cNvPr>
          <p:cNvSpPr/>
          <p:nvPr/>
        </p:nvSpPr>
        <p:spPr>
          <a:xfrm>
            <a:off x="838200" y="1825625"/>
            <a:ext cx="6307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</a:t>
            </a:r>
            <a:r>
              <a:rPr lang="en-US" b="1" dirty="0">
                <a:latin typeface="Consolas" panose="020B0609020204030204" pitchFamily="49" charset="0"/>
              </a:rPr>
              <a:t>	import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wixWindow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'</a:t>
            </a:r>
            <a:r>
              <a:rPr lang="en-US" dirty="0" err="1">
                <a:latin typeface="Consolas" panose="020B0609020204030204" pitchFamily="49" charset="0"/>
              </a:rPr>
              <a:t>wix</a:t>
            </a:r>
            <a:r>
              <a:rPr lang="en-US" dirty="0">
                <a:latin typeface="Consolas" panose="020B0609020204030204" pitchFamily="49" charset="0"/>
              </a:rPr>
              <a:t>-window';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A0CDE-97B0-46A2-ACC0-598BDEC81084}"/>
              </a:ext>
            </a:extLst>
          </p:cNvPr>
          <p:cNvSpPr/>
          <p:nvPr/>
        </p:nvSpPr>
        <p:spPr>
          <a:xfrm>
            <a:off x="839848" y="2948330"/>
            <a:ext cx="7356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</a:t>
            </a:r>
            <a:r>
              <a:rPr lang="en-US" b="1" dirty="0">
                <a:latin typeface="Consolas" panose="020B0609020204030204" pitchFamily="49" charset="0"/>
              </a:rPr>
              <a:t>	function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ga</a:t>
            </a:r>
            <a:r>
              <a:rPr lang="en-US" dirty="0">
                <a:latin typeface="Consolas" panose="020B0609020204030204" pitchFamily="49" charset="0"/>
              </a:rPr>
              <a:t>(category, value) {</a:t>
            </a:r>
          </a:p>
          <a:p>
            <a:r>
              <a:rPr lang="en-US" dirty="0">
                <a:latin typeface="Consolas" panose="020B0609020204030204" pitchFamily="49" charset="0"/>
              </a:rPr>
              <a:t>2		</a:t>
            </a:r>
            <a:r>
              <a:rPr lang="en-US" dirty="0" err="1">
                <a:latin typeface="Consolas" panose="020B0609020204030204" pitchFamily="49" charset="0"/>
              </a:rPr>
              <a:t>wixWindow.trackEvent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CustomEvent</a:t>
            </a:r>
            <a:r>
              <a:rPr lang="en-US" dirty="0">
                <a:latin typeface="Consolas" panose="020B0609020204030204" pitchFamily="49" charset="0"/>
              </a:rPr>
              <a:t>", {</a:t>
            </a:r>
          </a:p>
          <a:p>
            <a:r>
              <a:rPr lang="en-US" dirty="0">
                <a:latin typeface="Consolas" panose="020B0609020204030204" pitchFamily="49" charset="0"/>
              </a:rPr>
              <a:t>3		"</a:t>
            </a:r>
            <a:r>
              <a:rPr lang="en-US" dirty="0" err="1">
                <a:latin typeface="Consolas" panose="020B0609020204030204" pitchFamily="49" charset="0"/>
              </a:rPr>
              <a:t>eventCategory</a:t>
            </a:r>
            <a:r>
              <a:rPr lang="en-US" dirty="0">
                <a:latin typeface="Consolas" panose="020B0609020204030204" pitchFamily="49" charset="0"/>
              </a:rPr>
              <a:t>": category,</a:t>
            </a:r>
          </a:p>
          <a:p>
            <a:r>
              <a:rPr lang="en-US" dirty="0">
                <a:latin typeface="Consolas" panose="020B0609020204030204" pitchFamily="49" charset="0"/>
              </a:rPr>
              <a:t>4		"</a:t>
            </a:r>
            <a:r>
              <a:rPr lang="en-US" dirty="0" err="1">
                <a:latin typeface="Consolas" panose="020B0609020204030204" pitchFamily="49" charset="0"/>
              </a:rPr>
              <a:t>eventAction</a:t>
            </a:r>
            <a:r>
              <a:rPr lang="en-US" dirty="0">
                <a:latin typeface="Consolas" panose="020B0609020204030204" pitchFamily="49" charset="0"/>
              </a:rPr>
              <a:t>":value</a:t>
            </a:r>
          </a:p>
          <a:p>
            <a:r>
              <a:rPr lang="en-US" dirty="0">
                <a:latin typeface="Consolas" panose="020B0609020204030204" pitchFamily="49" charset="0"/>
              </a:rPr>
              <a:t>5		} );</a:t>
            </a:r>
          </a:p>
          <a:p>
            <a:r>
              <a:rPr lang="en-US" dirty="0">
                <a:latin typeface="Consolas" panose="020B0609020204030204" pitchFamily="49" charset="0"/>
              </a:rPr>
              <a:t>6	}</a:t>
            </a:r>
            <a:endParaRPr lang="en-US" b="0" dirty="0">
              <a:effectLst/>
              <a:latin typeface="Consolas" panose="020B060902020403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862EA6-3B34-4D80-AFDA-DB1E29FB3B40}"/>
              </a:ext>
            </a:extLst>
          </p:cNvPr>
          <p:cNvCxnSpPr>
            <a:cxnSpLocks/>
          </p:cNvCxnSpPr>
          <p:nvPr/>
        </p:nvCxnSpPr>
        <p:spPr>
          <a:xfrm>
            <a:off x="3209192" y="2148790"/>
            <a:ext cx="254977" cy="116887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760D9-FCD6-4F4B-97BF-7BD10DCA9C05}"/>
              </a:ext>
            </a:extLst>
          </p:cNvPr>
          <p:cNvSpPr/>
          <p:nvPr/>
        </p:nvSpPr>
        <p:spPr>
          <a:xfrm>
            <a:off x="838200" y="5429302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</a:t>
            </a:r>
            <a:r>
              <a:rPr lang="en-US" b="1" dirty="0">
                <a:latin typeface="Consolas" panose="020B0609020204030204" pitchFamily="49" charset="0"/>
              </a:rPr>
              <a:t>	export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function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buttonTrack_click</a:t>
            </a:r>
            <a:r>
              <a:rPr lang="en-US" dirty="0">
                <a:latin typeface="Consolas" panose="020B0609020204030204" pitchFamily="49" charset="0"/>
              </a:rPr>
              <a:t>(event) {</a:t>
            </a:r>
          </a:p>
          <a:p>
            <a:r>
              <a:rPr lang="en-US" dirty="0">
                <a:latin typeface="Consolas" panose="020B0609020204030204" pitchFamily="49" charset="0"/>
              </a:rPr>
              <a:t>2		</a:t>
            </a:r>
            <a:r>
              <a:rPr lang="en-US" dirty="0" err="1">
                <a:latin typeface="Consolas" panose="020B0609020204030204" pitchFamily="49" charset="0"/>
              </a:rPr>
              <a:t>ga</a:t>
            </a:r>
            <a:r>
              <a:rPr lang="en-US" dirty="0">
                <a:latin typeface="Consolas" panose="020B0609020204030204" pitchFamily="49" charset="0"/>
              </a:rPr>
              <a:t>('test button </a:t>
            </a:r>
            <a:r>
              <a:rPr lang="en-US" dirty="0" err="1">
                <a:latin typeface="Consolas" panose="020B0609020204030204" pitchFamily="49" charset="0"/>
              </a:rPr>
              <a:t>click','test</a:t>
            </a:r>
            <a:r>
              <a:rPr lang="en-US" dirty="0">
                <a:latin typeface="Consolas" panose="020B0609020204030204" pitchFamily="49" charset="0"/>
              </a:rPr>
              <a:t>’);</a:t>
            </a:r>
          </a:p>
          <a:p>
            <a:r>
              <a:rPr lang="en-US" dirty="0">
                <a:latin typeface="Consolas" panose="020B0609020204030204" pitchFamily="49" charset="0"/>
              </a:rPr>
              <a:t>3	}</a:t>
            </a:r>
            <a:endParaRPr lang="en-US" b="0" dirty="0">
              <a:effectLst/>
              <a:latin typeface="Consolas" panose="020B06090202040302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1E8B8B-2AD6-4554-A83C-E21FE5A5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173" y="1422156"/>
            <a:ext cx="2619375" cy="417195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8311EA-6837-4BF2-AAE8-C668C437C7F1}"/>
              </a:ext>
            </a:extLst>
          </p:cNvPr>
          <p:cNvCxnSpPr/>
          <p:nvPr/>
        </p:nvCxnSpPr>
        <p:spPr>
          <a:xfrm flipV="1">
            <a:off x="5896707" y="5032376"/>
            <a:ext cx="2769580" cy="5331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DF4F0CD-CBBB-4F3C-A326-9C889F96F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956" y="829920"/>
            <a:ext cx="27146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Foundation</a:t>
            </a:r>
          </a:p>
          <a:p>
            <a:r>
              <a:rPr lang="en-US" dirty="0"/>
              <a:t>Practical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https://www.hkumockup.its.hku.hk/</a:t>
            </a:r>
            <a:r>
              <a:rPr lang="en-US" dirty="0"/>
              <a:t> 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DBCD1-3E2E-4BDE-9C44-26EF753D5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8" y="2174631"/>
            <a:ext cx="2831123" cy="28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35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AFF-FA99-4E5F-B0DF-B0173375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Analytics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70D00-EF00-4D70-BB93-00063AA7772D}"/>
              </a:ext>
            </a:extLst>
          </p:cNvPr>
          <p:cNvSpPr/>
          <p:nvPr/>
        </p:nvSpPr>
        <p:spPr>
          <a:xfrm>
            <a:off x="838200" y="2658479"/>
            <a:ext cx="7221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1	export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function</a:t>
            </a:r>
            <a:r>
              <a:rPr lang="en-US" dirty="0">
                <a:latin typeface="Consolas" panose="020B0609020204030204" pitchFamily="49" charset="0"/>
              </a:rPr>
              <a:t> ratingsInput1_change(event) {</a:t>
            </a:r>
          </a:p>
          <a:p>
            <a:r>
              <a:rPr lang="en-US" b="1" dirty="0">
                <a:latin typeface="Consolas" panose="020B0609020204030204" pitchFamily="49" charset="0"/>
              </a:rPr>
              <a:t>2		let</a:t>
            </a:r>
            <a:r>
              <a:rPr lang="en-US" dirty="0">
                <a:latin typeface="Consolas" panose="020B0609020204030204" pitchFamily="49" charset="0"/>
              </a:rPr>
              <a:t> value = $w('#ratingsInput1').value;</a:t>
            </a:r>
          </a:p>
          <a:p>
            <a:r>
              <a:rPr lang="en-US" dirty="0">
                <a:latin typeface="Consolas" panose="020B0609020204030204" pitchFamily="49" charset="0"/>
              </a:rPr>
              <a:t>3		</a:t>
            </a:r>
            <a:r>
              <a:rPr lang="en-US" dirty="0" err="1">
                <a:latin typeface="Consolas" panose="020B0609020204030204" pitchFamily="49" charset="0"/>
              </a:rPr>
              <a:t>ga</a:t>
            </a:r>
            <a:r>
              <a:rPr lang="en-US" dirty="0">
                <a:latin typeface="Consolas" panose="020B0609020204030204" pitchFamily="49" charset="0"/>
              </a:rPr>
              <a:t>('rating </a:t>
            </a:r>
            <a:r>
              <a:rPr lang="en-US" dirty="0" err="1">
                <a:latin typeface="Consolas" panose="020B0609020204030204" pitchFamily="49" charset="0"/>
              </a:rPr>
              <a:t>site',value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4	}</a:t>
            </a:r>
            <a:endParaRPr lang="en-US" b="0" dirty="0"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B8689-7899-426F-8833-F7214C492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793" y="1344208"/>
            <a:ext cx="2657475" cy="5029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F3EE28-B0A3-43E6-88C5-161C79DB55BE}"/>
              </a:ext>
            </a:extLst>
          </p:cNvPr>
          <p:cNvCxnSpPr/>
          <p:nvPr/>
        </p:nvCxnSpPr>
        <p:spPr>
          <a:xfrm>
            <a:off x="6427177" y="2883877"/>
            <a:ext cx="2892669" cy="186396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FC86C34-1362-45D7-A533-0E2FE7894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60" y="1355155"/>
            <a:ext cx="2762250" cy="1190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02FAAB-9298-4446-9F23-D89FB539944D}"/>
              </a:ext>
            </a:extLst>
          </p:cNvPr>
          <p:cNvSpPr/>
          <p:nvPr/>
        </p:nvSpPr>
        <p:spPr>
          <a:xfrm>
            <a:off x="838200" y="6095767"/>
            <a:ext cx="844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https://www.wix.com/code/reference/wix-window.html#trackEvent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4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FA72-F2B0-4E4C-A531-367C3113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Google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D7255-4109-4C4F-8F4D-C8A066C9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4"/>
            <a:ext cx="10515600" cy="514667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WorkSpace</a:t>
            </a:r>
            <a:r>
              <a:rPr lang="en-US" dirty="0"/>
              <a:t> -&gt; Track event with GA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Track ID and set in </a:t>
            </a:r>
            <a:r>
              <a:rPr lang="en-US" dirty="0" err="1"/>
              <a:t>Wix</a:t>
            </a:r>
            <a:r>
              <a:rPr lang="en-US" dirty="0"/>
              <a:t> Dashboard -&gt; Setting -&gt; Tracking &amp; Analytics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wixWindow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'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wix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-window’;</a:t>
            </a:r>
            <a:r>
              <a:rPr lang="en-US" dirty="0">
                <a:latin typeface="Consolas" panose="020B0609020204030204" pitchFamily="49" charset="0"/>
              </a:rPr>
              <a:t> at top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below function after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err="1"/>
              <a:t>onClick</a:t>
            </a:r>
            <a:r>
              <a:rPr lang="en-US" dirty="0"/>
              <a:t> function on “</a:t>
            </a:r>
            <a:r>
              <a:rPr lang="en-US" dirty="0" err="1"/>
              <a:t>Submit”button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below code inside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3000" dirty="0"/>
              <a:t>Reference: </a:t>
            </a:r>
            <a:r>
              <a:rPr lang="en-US" sz="3000" dirty="0">
                <a:hlinkClick r:id="rId2"/>
              </a:rPr>
              <a:t>https://hkumockup.its.hku.hk/p-track-ga</a:t>
            </a:r>
            <a:r>
              <a:rPr lang="en-US" sz="3000" dirty="0"/>
              <a:t>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81364-7C93-4C82-ADA4-3E9B571E06A5}"/>
              </a:ext>
            </a:extLst>
          </p:cNvPr>
          <p:cNvSpPr/>
          <p:nvPr/>
        </p:nvSpPr>
        <p:spPr>
          <a:xfrm>
            <a:off x="4913876" y="2703883"/>
            <a:ext cx="4443046" cy="13849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B81CB"/>
                </a:solidFill>
                <a:latin typeface="Consolas" panose="020B0609020204030204" pitchFamily="49" charset="0"/>
              </a:rPr>
              <a:t>function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ga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(model, rate) {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wixWindow.trackEvent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CustomEvent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, {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eventCategory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: model,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eventAction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:rate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} 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162D3D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6BCBB-D9D1-4394-ADDD-3DD6BF7E7892}"/>
              </a:ext>
            </a:extLst>
          </p:cNvPr>
          <p:cNvSpPr/>
          <p:nvPr/>
        </p:nvSpPr>
        <p:spPr>
          <a:xfrm>
            <a:off x="1278950" y="4872931"/>
            <a:ext cx="4284784" cy="116955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ga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ModelA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,$w(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'#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rateModelA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).value);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ga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ModelB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,$w(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'#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rateModelB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).value);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ga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ModelC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,$w(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'#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rateModelC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).value);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$w(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'#result'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).show();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$w(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'#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rateSubmit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).disable();</a:t>
            </a:r>
            <a:endParaRPr lang="en-US" sz="1400" b="0" dirty="0">
              <a:solidFill>
                <a:srgbClr val="162D3D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4D063E-0917-4A24-B7D3-CB0E392AB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037" y="5183962"/>
            <a:ext cx="3543300" cy="6667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A93DF8-1703-4CB7-A117-34D910FDA369}"/>
              </a:ext>
            </a:extLst>
          </p:cNvPr>
          <p:cNvCxnSpPr>
            <a:stCxn id="7" idx="3"/>
          </p:cNvCxnSpPr>
          <p:nvPr/>
        </p:nvCxnSpPr>
        <p:spPr>
          <a:xfrm>
            <a:off x="5563734" y="5457707"/>
            <a:ext cx="1002324" cy="5963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B7C9D-9D75-447D-BE2D-46FCCA50A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619" y="2624399"/>
            <a:ext cx="2363665" cy="3731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81261-09E4-4491-99BD-FB6B5B4B463F}"/>
              </a:ext>
            </a:extLst>
          </p:cNvPr>
          <p:cNvSpPr txBox="1"/>
          <p:nvPr/>
        </p:nvSpPr>
        <p:spPr>
          <a:xfrm>
            <a:off x="10955656" y="5182540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4084196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A861-1450-409E-A13F-D9E94097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Search Tool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32F902-16C2-4723-9A9D-0E415AE0C891}"/>
              </a:ext>
            </a:extLst>
          </p:cNvPr>
          <p:cNvSpPr/>
          <p:nvPr/>
        </p:nvSpPr>
        <p:spPr>
          <a:xfrm>
            <a:off x="838200" y="18256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import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wixWindow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'</a:t>
            </a:r>
            <a:r>
              <a:rPr lang="en-US" dirty="0" err="1">
                <a:latin typeface="Consolas" panose="020B0609020204030204" pitchFamily="49" charset="0"/>
              </a:rPr>
              <a:t>wix</a:t>
            </a:r>
            <a:r>
              <a:rPr lang="en-US" dirty="0">
                <a:latin typeface="Consolas" panose="020B0609020204030204" pitchFamily="49" charset="0"/>
              </a:rPr>
              <a:t>-window';</a:t>
            </a:r>
          </a:p>
          <a:p>
            <a:r>
              <a:rPr lang="en-US" b="1" dirty="0">
                <a:latin typeface="Consolas" panose="020B0609020204030204" pitchFamily="49" charset="0"/>
              </a:rPr>
              <a:t>import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wixLocation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'</a:t>
            </a:r>
            <a:r>
              <a:rPr lang="en-US" dirty="0" err="1">
                <a:latin typeface="Consolas" panose="020B0609020204030204" pitchFamily="49" charset="0"/>
              </a:rPr>
              <a:t>wix</a:t>
            </a:r>
            <a:r>
              <a:rPr lang="en-US" dirty="0">
                <a:latin typeface="Consolas" panose="020B0609020204030204" pitchFamily="49" charset="0"/>
              </a:rPr>
              <a:t>-location';</a:t>
            </a:r>
            <a:endParaRPr lang="en-US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8CD81-D08B-4107-98B1-5F6E0F3C9D71}"/>
              </a:ext>
            </a:extLst>
          </p:cNvPr>
          <p:cNvSpPr txBox="1"/>
          <p:nvPr/>
        </p:nvSpPr>
        <p:spPr>
          <a:xfrm>
            <a:off x="5914291" y="1889725"/>
            <a:ext cx="6277709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="1" dirty="0"/>
              <a:t>	function</a:t>
            </a:r>
            <a:r>
              <a:rPr lang="en-US" sz="2000" dirty="0"/>
              <a:t> </a:t>
            </a:r>
            <a:r>
              <a:rPr lang="en-US" sz="2000" dirty="0" err="1"/>
              <a:t>ga</a:t>
            </a:r>
            <a:r>
              <a:rPr lang="en-US" sz="2000" dirty="0"/>
              <a:t>(action, keyword){</a:t>
            </a:r>
          </a:p>
          <a:p>
            <a:r>
              <a:rPr lang="en-US" sz="2000" dirty="0"/>
              <a:t>2	</a:t>
            </a:r>
            <a:r>
              <a:rPr lang="en-US" sz="2000" dirty="0" err="1"/>
              <a:t>wixWindow.trackEvent</a:t>
            </a:r>
            <a:r>
              <a:rPr lang="en-US" sz="2000" dirty="0"/>
              <a:t>("</a:t>
            </a:r>
            <a:r>
              <a:rPr lang="en-US" sz="2000" dirty="0" err="1"/>
              <a:t>CustomEvent</a:t>
            </a:r>
            <a:r>
              <a:rPr lang="en-US" sz="2000" dirty="0"/>
              <a:t>", {</a:t>
            </a:r>
          </a:p>
          <a:p>
            <a:r>
              <a:rPr lang="en-US" sz="2000" dirty="0"/>
              <a:t>3		"</a:t>
            </a:r>
            <a:r>
              <a:rPr lang="en-US" sz="2000" dirty="0" err="1"/>
              <a:t>eventCategory</a:t>
            </a:r>
            <a:r>
              <a:rPr lang="en-US" sz="2000" dirty="0"/>
              <a:t>": "Google Search tool",</a:t>
            </a:r>
          </a:p>
          <a:p>
            <a:r>
              <a:rPr lang="en-US" sz="2000" dirty="0"/>
              <a:t>4		"</a:t>
            </a:r>
            <a:r>
              <a:rPr lang="en-US" sz="2000" dirty="0" err="1"/>
              <a:t>eventAction</a:t>
            </a:r>
            <a:r>
              <a:rPr lang="en-US" sz="2000" dirty="0"/>
              <a:t>": action,</a:t>
            </a:r>
          </a:p>
          <a:p>
            <a:r>
              <a:rPr lang="en-US" sz="2000" dirty="0"/>
              <a:t>5		"</a:t>
            </a:r>
            <a:r>
              <a:rPr lang="en-US" sz="2000" dirty="0" err="1"/>
              <a:t>eventLabel</a:t>
            </a:r>
            <a:r>
              <a:rPr lang="en-US" sz="2000" dirty="0"/>
              <a:t>":keyword</a:t>
            </a:r>
          </a:p>
          <a:p>
            <a:r>
              <a:rPr lang="en-US" sz="2000" dirty="0"/>
              <a:t>6		} );</a:t>
            </a:r>
          </a:p>
          <a:p>
            <a:r>
              <a:rPr lang="en-US" sz="2000" dirty="0"/>
              <a:t>7	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1021F-CA8C-4FAB-9361-9D46048E7F22}"/>
              </a:ext>
            </a:extLst>
          </p:cNvPr>
          <p:cNvSpPr/>
          <p:nvPr/>
        </p:nvSpPr>
        <p:spPr>
          <a:xfrm>
            <a:off x="121626" y="4782825"/>
            <a:ext cx="11948747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1</a:t>
            </a:r>
            <a:r>
              <a:rPr lang="en-US" sz="2000" b="1" dirty="0"/>
              <a:t>	export</a:t>
            </a:r>
            <a:r>
              <a:rPr lang="en-US" sz="2000" dirty="0"/>
              <a:t> </a:t>
            </a:r>
            <a:r>
              <a:rPr lang="en-US" sz="2000" b="1" dirty="0"/>
              <a:t>function</a:t>
            </a:r>
            <a:r>
              <a:rPr lang="en-US" sz="2000" dirty="0"/>
              <a:t> </a:t>
            </a:r>
            <a:r>
              <a:rPr lang="en-US" sz="2000" dirty="0" err="1"/>
              <a:t>searchIcon_click</a:t>
            </a:r>
            <a:r>
              <a:rPr lang="en-US" sz="2000" dirty="0"/>
              <a:t>(event, $w) {</a:t>
            </a:r>
          </a:p>
          <a:p>
            <a:r>
              <a:rPr lang="en-US" sz="2000" dirty="0"/>
              <a:t>2</a:t>
            </a:r>
            <a:r>
              <a:rPr lang="en-US" sz="2000" b="1" dirty="0"/>
              <a:t>		let</a:t>
            </a:r>
            <a:r>
              <a:rPr lang="en-US" sz="2000" dirty="0"/>
              <a:t> </a:t>
            </a:r>
            <a:r>
              <a:rPr lang="en-US" sz="2000" dirty="0" err="1"/>
              <a:t>baseUrl</a:t>
            </a:r>
            <a:r>
              <a:rPr lang="en-US" sz="2000" dirty="0"/>
              <a:t> = </a:t>
            </a:r>
            <a:r>
              <a:rPr lang="en-US" sz="2000" dirty="0" err="1"/>
              <a:t>wixLocation.baseUrl.substr</a:t>
            </a:r>
            <a:r>
              <a:rPr lang="en-US" sz="2000" dirty="0"/>
              <a:t>(8);</a:t>
            </a:r>
          </a:p>
          <a:p>
            <a:r>
              <a:rPr lang="en-US" sz="2000" dirty="0"/>
              <a:t>3</a:t>
            </a:r>
            <a:r>
              <a:rPr lang="en-US" sz="2000" b="1" dirty="0"/>
              <a:t>		let</a:t>
            </a:r>
            <a:r>
              <a:rPr lang="en-US" sz="2000" dirty="0"/>
              <a:t> </a:t>
            </a:r>
            <a:r>
              <a:rPr lang="en-US" sz="2000" dirty="0" err="1"/>
              <a:t>searchContent</a:t>
            </a:r>
            <a:r>
              <a:rPr lang="en-US" sz="2000" dirty="0"/>
              <a:t> = $w('#</a:t>
            </a:r>
            <a:r>
              <a:rPr lang="en-US" sz="2000" dirty="0" err="1"/>
              <a:t>searchInput</a:t>
            </a:r>
            <a:r>
              <a:rPr lang="en-US" sz="2000" dirty="0"/>
              <a:t>').value;</a:t>
            </a:r>
          </a:p>
          <a:p>
            <a:r>
              <a:rPr lang="en-US" sz="2000" dirty="0"/>
              <a:t>4		</a:t>
            </a:r>
            <a:r>
              <a:rPr lang="en-US" sz="2000" dirty="0" err="1"/>
              <a:t>ga</a:t>
            </a:r>
            <a:r>
              <a:rPr lang="en-US" sz="2000" dirty="0"/>
              <a:t>("</a:t>
            </a:r>
            <a:r>
              <a:rPr lang="en-US" sz="2000" dirty="0">
                <a:solidFill>
                  <a:schemeClr val="tx1"/>
                </a:solidFill>
              </a:rPr>
              <a:t>click</a:t>
            </a:r>
            <a:r>
              <a:rPr lang="en-US" sz="2000" dirty="0"/>
              <a:t>", </a:t>
            </a:r>
            <a:r>
              <a:rPr lang="en-US" sz="2000" dirty="0" err="1"/>
              <a:t>searchContent</a:t>
            </a:r>
            <a:r>
              <a:rPr lang="en-US" sz="2000" dirty="0"/>
              <a:t>);</a:t>
            </a:r>
          </a:p>
          <a:p>
            <a:r>
              <a:rPr lang="en-US" sz="2000" dirty="0"/>
              <a:t>5		wixLocation.to("https://www.google.com/search?&amp;q="+ </a:t>
            </a:r>
            <a:r>
              <a:rPr lang="en-US" sz="2000" dirty="0" err="1"/>
              <a:t>searchContent</a:t>
            </a:r>
            <a:r>
              <a:rPr lang="en-US" sz="2000" dirty="0"/>
              <a:t> +"+site%3A" + </a:t>
            </a:r>
            <a:r>
              <a:rPr lang="en-US" sz="2000" dirty="0" err="1"/>
              <a:t>baseUrl</a:t>
            </a:r>
            <a:r>
              <a:rPr lang="en-US" sz="2000" dirty="0"/>
              <a:t>);</a:t>
            </a:r>
          </a:p>
          <a:p>
            <a:r>
              <a:rPr lang="en-US" sz="2000" dirty="0"/>
              <a:t>6	}</a:t>
            </a:r>
            <a:endParaRPr lang="en-US" sz="2000" b="0" dirty="0">
              <a:effectLst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03465-FB7E-4D83-8CEA-89A5E35E0272}"/>
              </a:ext>
            </a:extLst>
          </p:cNvPr>
          <p:cNvCxnSpPr/>
          <p:nvPr/>
        </p:nvCxnSpPr>
        <p:spPr>
          <a:xfrm>
            <a:off x="5310554" y="1995854"/>
            <a:ext cx="1503484" cy="3253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F356B4-1E5B-4E31-9F6F-49D1A2252960}"/>
              </a:ext>
            </a:extLst>
          </p:cNvPr>
          <p:cNvCxnSpPr/>
          <p:nvPr/>
        </p:nvCxnSpPr>
        <p:spPr>
          <a:xfrm flipH="1">
            <a:off x="2848708" y="2471956"/>
            <a:ext cx="237392" cy="361232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1ACFD0-91A0-4316-9994-AEC05DBB3C7B}"/>
              </a:ext>
            </a:extLst>
          </p:cNvPr>
          <p:cNvSpPr/>
          <p:nvPr/>
        </p:nvSpPr>
        <p:spPr>
          <a:xfrm>
            <a:off x="5647593" y="755639"/>
            <a:ext cx="5472277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Only for </a:t>
            </a:r>
            <a:r>
              <a:rPr lang="en-US" sz="2800" dirty="0" err="1"/>
              <a:t>Wix</a:t>
            </a:r>
            <a:r>
              <a:rPr lang="en-US" sz="2800" dirty="0"/>
              <a:t> site with Premium Plan &amp; domain connection</a:t>
            </a:r>
          </a:p>
        </p:txBody>
      </p:sp>
    </p:spTree>
    <p:extLst>
      <p:ext uri="{BB962C8B-B14F-4D97-AF65-F5344CB8AC3E}">
        <p14:creationId xmlns:p14="http://schemas.microsoft.com/office/powerpoint/2010/main" val="37994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4D3B-1E9A-4D94-843F-9E188385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Search Tool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A941B-82BC-4C80-97F9-DB792D882113}"/>
              </a:ext>
            </a:extLst>
          </p:cNvPr>
          <p:cNvSpPr txBox="1"/>
          <p:nvPr/>
        </p:nvSpPr>
        <p:spPr>
          <a:xfrm>
            <a:off x="838200" y="2074984"/>
            <a:ext cx="6277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="1" dirty="0"/>
              <a:t>	function</a:t>
            </a:r>
            <a:r>
              <a:rPr lang="en-US" sz="2000" dirty="0"/>
              <a:t> </a:t>
            </a:r>
            <a:r>
              <a:rPr lang="en-US" sz="2000" dirty="0" err="1"/>
              <a:t>ga</a:t>
            </a:r>
            <a:r>
              <a:rPr lang="en-US" sz="2000" dirty="0"/>
              <a:t>(action, keyword){</a:t>
            </a:r>
          </a:p>
          <a:p>
            <a:r>
              <a:rPr lang="en-US" sz="2000" dirty="0"/>
              <a:t>2	</a:t>
            </a:r>
            <a:r>
              <a:rPr lang="en-US" sz="2000" dirty="0" err="1"/>
              <a:t>wixWindow.trackEvent</a:t>
            </a:r>
            <a:r>
              <a:rPr lang="en-US" sz="2000" dirty="0"/>
              <a:t>("</a:t>
            </a:r>
            <a:r>
              <a:rPr lang="en-US" sz="2000" dirty="0" err="1"/>
              <a:t>CustomEvent</a:t>
            </a:r>
            <a:r>
              <a:rPr lang="en-US" sz="2000" dirty="0"/>
              <a:t>", {</a:t>
            </a:r>
          </a:p>
          <a:p>
            <a:r>
              <a:rPr lang="en-US" sz="2000" dirty="0"/>
              <a:t>3		"</a:t>
            </a:r>
            <a:r>
              <a:rPr lang="en-US" sz="2000" dirty="0" err="1"/>
              <a:t>eventCategory</a:t>
            </a:r>
            <a:r>
              <a:rPr lang="en-US" sz="2000" dirty="0"/>
              <a:t>": "Google Search tool",</a:t>
            </a:r>
          </a:p>
          <a:p>
            <a:r>
              <a:rPr lang="en-US" sz="2000" dirty="0"/>
              <a:t>4		"</a:t>
            </a:r>
            <a:r>
              <a:rPr lang="en-US" sz="2000" dirty="0" err="1"/>
              <a:t>eventAction</a:t>
            </a:r>
            <a:r>
              <a:rPr lang="en-US" sz="2000" dirty="0"/>
              <a:t>": action,</a:t>
            </a:r>
          </a:p>
          <a:p>
            <a:r>
              <a:rPr lang="en-US" sz="2000" dirty="0"/>
              <a:t>5		"</a:t>
            </a:r>
            <a:r>
              <a:rPr lang="en-US" sz="2000" dirty="0" err="1"/>
              <a:t>eventLabel</a:t>
            </a:r>
            <a:r>
              <a:rPr lang="en-US" sz="2000" dirty="0"/>
              <a:t>":keyword</a:t>
            </a:r>
          </a:p>
          <a:p>
            <a:r>
              <a:rPr lang="en-US" sz="2000" dirty="0"/>
              <a:t>6		} );</a:t>
            </a:r>
          </a:p>
          <a:p>
            <a:r>
              <a:rPr lang="en-US" sz="2000" dirty="0"/>
              <a:t>7	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DB0A3-F940-47C1-9690-333E97E0EBFD}"/>
              </a:ext>
            </a:extLst>
          </p:cNvPr>
          <p:cNvSpPr/>
          <p:nvPr/>
        </p:nvSpPr>
        <p:spPr>
          <a:xfrm>
            <a:off x="121626" y="4782825"/>
            <a:ext cx="11948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</a:t>
            </a:r>
            <a:r>
              <a:rPr lang="en-US" sz="2000" b="1" dirty="0"/>
              <a:t>	export</a:t>
            </a:r>
            <a:r>
              <a:rPr lang="en-US" sz="2000" dirty="0"/>
              <a:t> </a:t>
            </a:r>
            <a:r>
              <a:rPr lang="en-US" sz="2000" b="1" dirty="0"/>
              <a:t>function</a:t>
            </a:r>
            <a:r>
              <a:rPr lang="en-US" sz="2000" dirty="0"/>
              <a:t> </a:t>
            </a:r>
            <a:r>
              <a:rPr lang="en-US" sz="2000" dirty="0" err="1"/>
              <a:t>searchIcon_click</a:t>
            </a:r>
            <a:r>
              <a:rPr lang="en-US" sz="2000" dirty="0"/>
              <a:t>(event, $w) {</a:t>
            </a:r>
          </a:p>
          <a:p>
            <a:r>
              <a:rPr lang="en-US" sz="2000" dirty="0"/>
              <a:t>2</a:t>
            </a:r>
            <a:r>
              <a:rPr lang="en-US" sz="2000" b="1" dirty="0"/>
              <a:t>		let</a:t>
            </a:r>
            <a:r>
              <a:rPr lang="en-US" sz="2000" dirty="0"/>
              <a:t> </a:t>
            </a:r>
            <a:r>
              <a:rPr lang="en-US" sz="2000" dirty="0" err="1"/>
              <a:t>baseUrl</a:t>
            </a:r>
            <a:r>
              <a:rPr lang="en-US" sz="2000" dirty="0"/>
              <a:t> = </a:t>
            </a:r>
            <a:r>
              <a:rPr lang="en-US" sz="2000" dirty="0" err="1"/>
              <a:t>wixLocation.baseUrl.substr</a:t>
            </a:r>
            <a:r>
              <a:rPr lang="en-US" sz="2000" dirty="0"/>
              <a:t>(8);</a:t>
            </a:r>
          </a:p>
          <a:p>
            <a:r>
              <a:rPr lang="en-US" sz="2000" dirty="0"/>
              <a:t>3</a:t>
            </a:r>
            <a:r>
              <a:rPr lang="en-US" sz="2000" b="1" dirty="0"/>
              <a:t>		let</a:t>
            </a:r>
            <a:r>
              <a:rPr lang="en-US" sz="2000" dirty="0"/>
              <a:t> </a:t>
            </a:r>
            <a:r>
              <a:rPr lang="en-US" sz="2000" dirty="0" err="1"/>
              <a:t>searchContent</a:t>
            </a:r>
            <a:r>
              <a:rPr lang="en-US" sz="2000" dirty="0"/>
              <a:t> = $w('#</a:t>
            </a:r>
            <a:r>
              <a:rPr lang="en-US" sz="2000" dirty="0" err="1"/>
              <a:t>searchInput</a:t>
            </a:r>
            <a:r>
              <a:rPr lang="en-US" sz="2000" dirty="0"/>
              <a:t>').value;</a:t>
            </a:r>
          </a:p>
          <a:p>
            <a:r>
              <a:rPr lang="en-US" sz="2000" dirty="0"/>
              <a:t>4		</a:t>
            </a:r>
            <a:r>
              <a:rPr lang="en-US" sz="2000" dirty="0" err="1"/>
              <a:t>ga</a:t>
            </a:r>
            <a:r>
              <a:rPr lang="en-US" sz="2000" dirty="0"/>
              <a:t>("</a:t>
            </a:r>
            <a:r>
              <a:rPr lang="en-US" sz="2000" b="1" dirty="0">
                <a:solidFill>
                  <a:srgbClr val="FF0000"/>
                </a:solidFill>
              </a:rPr>
              <a:t>click</a:t>
            </a:r>
            <a:r>
              <a:rPr lang="en-US" sz="2000" dirty="0"/>
              <a:t>", </a:t>
            </a:r>
            <a:r>
              <a:rPr lang="en-US" sz="2000" dirty="0" err="1"/>
              <a:t>searchContent</a:t>
            </a:r>
            <a:r>
              <a:rPr lang="en-US" sz="2000" dirty="0"/>
              <a:t>);</a:t>
            </a:r>
          </a:p>
          <a:p>
            <a:r>
              <a:rPr lang="en-US" sz="2000" dirty="0"/>
              <a:t>5		wixLocation.to("https://www.google.com/search?&amp;q="+ </a:t>
            </a:r>
            <a:r>
              <a:rPr lang="en-US" sz="2000" dirty="0" err="1"/>
              <a:t>searchContent</a:t>
            </a:r>
            <a:r>
              <a:rPr lang="en-US" sz="2000" dirty="0"/>
              <a:t> +"+site%3A" + </a:t>
            </a:r>
            <a:r>
              <a:rPr lang="en-US" sz="2000" dirty="0" err="1"/>
              <a:t>baseUrl</a:t>
            </a:r>
            <a:r>
              <a:rPr lang="en-US" sz="2000" dirty="0"/>
              <a:t>);</a:t>
            </a:r>
          </a:p>
          <a:p>
            <a:r>
              <a:rPr lang="en-US" sz="2000" dirty="0"/>
              <a:t>6	}</a:t>
            </a:r>
            <a:endParaRPr lang="en-US" sz="2000" b="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6A5CB-417B-464A-806C-DCB9CE3D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823" y="1941502"/>
            <a:ext cx="2667000" cy="3914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5B5B3A-B158-448D-B7DA-63650F5B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332" y="1855300"/>
            <a:ext cx="2752725" cy="609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692C0C-A867-4984-AB28-FE9ED9DB4F2C}"/>
              </a:ext>
            </a:extLst>
          </p:cNvPr>
          <p:cNvCxnSpPr>
            <a:cxnSpLocks/>
          </p:cNvCxnSpPr>
          <p:nvPr/>
        </p:nvCxnSpPr>
        <p:spPr>
          <a:xfrm flipH="1" flipV="1">
            <a:off x="9243646" y="2160100"/>
            <a:ext cx="506289" cy="1071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BD2F12-A08A-4009-87D3-CA0D4705FB04}"/>
              </a:ext>
            </a:extLst>
          </p:cNvPr>
          <p:cNvCxnSpPr>
            <a:cxnSpLocks/>
          </p:cNvCxnSpPr>
          <p:nvPr/>
        </p:nvCxnSpPr>
        <p:spPr>
          <a:xfrm>
            <a:off x="4624754" y="5012141"/>
            <a:ext cx="4994031" cy="25445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88FC6B54-855E-4E73-8D72-1B99E437731D}"/>
              </a:ext>
            </a:extLst>
          </p:cNvPr>
          <p:cNvSpPr/>
          <p:nvPr/>
        </p:nvSpPr>
        <p:spPr>
          <a:xfrm rot="711874" flipH="1">
            <a:off x="1802789" y="2251130"/>
            <a:ext cx="1278549" cy="3782428"/>
          </a:xfrm>
          <a:prstGeom prst="arc">
            <a:avLst>
              <a:gd name="adj1" fmla="val 16412766"/>
              <a:gd name="adj2" fmla="val 5153633"/>
            </a:avLst>
          </a:prstGeom>
          <a:ln w="57150" cap="flat" cmpd="sng" algn="ctr">
            <a:solidFill>
              <a:srgbClr val="00B05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881426-ABDA-4160-B800-E9334887939A}"/>
              </a:ext>
            </a:extLst>
          </p:cNvPr>
          <p:cNvCxnSpPr>
            <a:cxnSpLocks/>
          </p:cNvCxnSpPr>
          <p:nvPr/>
        </p:nvCxnSpPr>
        <p:spPr>
          <a:xfrm flipV="1">
            <a:off x="6383215" y="4000501"/>
            <a:ext cx="316523" cy="11957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685E2F4-5E8F-46C8-9724-198D2022A7EC}"/>
              </a:ext>
            </a:extLst>
          </p:cNvPr>
          <p:cNvSpPr txBox="1"/>
          <p:nvPr/>
        </p:nvSpPr>
        <p:spPr>
          <a:xfrm>
            <a:off x="6298495" y="3622377"/>
            <a:ext cx="212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dirty="0"/>
              <a:t>xxxxx.hku.hk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252A8C-3E39-438F-B91C-6D848355B965}"/>
              </a:ext>
            </a:extLst>
          </p:cNvPr>
          <p:cNvCxnSpPr/>
          <p:nvPr/>
        </p:nvCxnSpPr>
        <p:spPr>
          <a:xfrm flipH="1">
            <a:off x="9935308" y="6247270"/>
            <a:ext cx="281354" cy="31179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AF5520-6A5F-4C68-97F9-C890F3419352}"/>
              </a:ext>
            </a:extLst>
          </p:cNvPr>
          <p:cNvSpPr txBox="1"/>
          <p:nvPr/>
        </p:nvSpPr>
        <p:spPr>
          <a:xfrm>
            <a:off x="9749935" y="637439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38AEA9E6-D6F7-4FE0-885C-A312317BDAC0}"/>
              </a:ext>
            </a:extLst>
          </p:cNvPr>
          <p:cNvSpPr/>
          <p:nvPr/>
        </p:nvSpPr>
        <p:spPr>
          <a:xfrm>
            <a:off x="6383215" y="3508131"/>
            <a:ext cx="732694" cy="114246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40D11-DE94-486F-AF72-0AF43B564DB5}"/>
              </a:ext>
            </a:extLst>
          </p:cNvPr>
          <p:cNvSpPr txBox="1"/>
          <p:nvPr/>
        </p:nvSpPr>
        <p:spPr>
          <a:xfrm>
            <a:off x="6598719" y="33547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8747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FEA58B-F36D-4364-A1E7-BEFB6BEB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963" y="1076325"/>
            <a:ext cx="4105275" cy="5781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1D6FC-446F-4213-90A0-CC18222C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Search Tool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7F1458-9CEC-4C01-A823-D487A8EB8ED9}"/>
              </a:ext>
            </a:extLst>
          </p:cNvPr>
          <p:cNvSpPr/>
          <p:nvPr/>
        </p:nvSpPr>
        <p:spPr>
          <a:xfrm>
            <a:off x="838200" y="1825625"/>
            <a:ext cx="8780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</a:t>
            </a:r>
            <a:r>
              <a:rPr lang="en-US" sz="2000" b="1" dirty="0"/>
              <a:t>	export</a:t>
            </a:r>
            <a:r>
              <a:rPr lang="en-US" sz="2000" dirty="0"/>
              <a:t> </a:t>
            </a:r>
            <a:r>
              <a:rPr lang="en-US" sz="2000" b="1" dirty="0"/>
              <a:t>function</a:t>
            </a:r>
            <a:r>
              <a:rPr lang="en-US" sz="2000" dirty="0"/>
              <a:t> </a:t>
            </a:r>
            <a:r>
              <a:rPr lang="en-US" sz="2000" dirty="0" err="1"/>
              <a:t>searchInput_keyPress</a:t>
            </a:r>
            <a:r>
              <a:rPr lang="en-US" sz="2000" dirty="0"/>
              <a:t>(event) {</a:t>
            </a:r>
          </a:p>
          <a:p>
            <a:r>
              <a:rPr lang="en-US" sz="2000" dirty="0"/>
              <a:t>2</a:t>
            </a:r>
            <a:r>
              <a:rPr lang="en-US" sz="2000" b="1" dirty="0"/>
              <a:t>		let</a:t>
            </a:r>
            <a:r>
              <a:rPr lang="en-US" sz="2000" dirty="0"/>
              <a:t> </a:t>
            </a:r>
            <a:r>
              <a:rPr lang="en-US" sz="2000" dirty="0" err="1"/>
              <a:t>baseUrl</a:t>
            </a:r>
            <a:r>
              <a:rPr lang="en-US" sz="2000" dirty="0"/>
              <a:t> = </a:t>
            </a:r>
            <a:r>
              <a:rPr lang="en-US" sz="2000" dirty="0" err="1"/>
              <a:t>wixLocation.baseUrl.substr</a:t>
            </a:r>
            <a:r>
              <a:rPr lang="en-US" sz="2000" dirty="0"/>
              <a:t>(8);</a:t>
            </a:r>
          </a:p>
          <a:p>
            <a:r>
              <a:rPr lang="en-US" sz="2000" dirty="0"/>
              <a:t>3</a:t>
            </a:r>
            <a:r>
              <a:rPr lang="en-US" sz="2000" b="1" dirty="0"/>
              <a:t>		if</a:t>
            </a:r>
            <a:r>
              <a:rPr lang="en-US" sz="2000" dirty="0"/>
              <a:t> (</a:t>
            </a:r>
            <a:r>
              <a:rPr lang="en-US" sz="2000" dirty="0" err="1"/>
              <a:t>event.key</a:t>
            </a:r>
            <a:r>
              <a:rPr lang="en-US" sz="2000" dirty="0"/>
              <a:t> === "Enter") {</a:t>
            </a:r>
          </a:p>
          <a:p>
            <a:r>
              <a:rPr lang="en-US" sz="2000" dirty="0"/>
              <a:t>4</a:t>
            </a:r>
            <a:r>
              <a:rPr lang="en-US" sz="2000" b="1" dirty="0"/>
              <a:t>			let</a:t>
            </a:r>
            <a:r>
              <a:rPr lang="en-US" sz="2000" dirty="0"/>
              <a:t> </a:t>
            </a:r>
            <a:r>
              <a:rPr lang="en-US" sz="2000" dirty="0" err="1"/>
              <a:t>searchContent</a:t>
            </a:r>
            <a:r>
              <a:rPr lang="en-US" sz="2000" dirty="0"/>
              <a:t> = $w('#</a:t>
            </a:r>
            <a:r>
              <a:rPr lang="en-US" sz="2000" dirty="0" err="1"/>
              <a:t>searchInput</a:t>
            </a:r>
            <a:r>
              <a:rPr lang="en-US" sz="2000" dirty="0"/>
              <a:t>').value;</a:t>
            </a:r>
          </a:p>
          <a:p>
            <a:r>
              <a:rPr lang="en-US" sz="2000" dirty="0"/>
              <a:t>5			</a:t>
            </a:r>
            <a:r>
              <a:rPr lang="en-US" sz="2000" dirty="0" err="1"/>
              <a:t>ga</a:t>
            </a:r>
            <a:r>
              <a:rPr lang="en-US" sz="2000" dirty="0"/>
              <a:t>("</a:t>
            </a:r>
            <a:r>
              <a:rPr lang="en-US" sz="2000" b="1" dirty="0" err="1">
                <a:solidFill>
                  <a:srgbClr val="FF0000"/>
                </a:solidFill>
              </a:rPr>
              <a:t>keyPress</a:t>
            </a:r>
            <a:r>
              <a:rPr lang="en-US" sz="2000" dirty="0"/>
              <a:t>", </a:t>
            </a:r>
            <a:r>
              <a:rPr lang="en-US" sz="2000" dirty="0" err="1"/>
              <a:t>searchContent</a:t>
            </a:r>
            <a:r>
              <a:rPr lang="en-US" sz="2000" dirty="0"/>
              <a:t>);</a:t>
            </a:r>
          </a:p>
          <a:p>
            <a:r>
              <a:rPr lang="en-US" sz="2000" dirty="0"/>
              <a:t>6			wixLocation.to("https://www.google.com/search?&amp;q="+ </a:t>
            </a:r>
            <a:r>
              <a:rPr lang="en-US" sz="2000" dirty="0" err="1"/>
              <a:t>searchContent</a:t>
            </a:r>
            <a:r>
              <a:rPr lang="en-US" sz="2000" dirty="0"/>
              <a:t> +"+site%3A"+baseUrl);</a:t>
            </a:r>
          </a:p>
          <a:p>
            <a:r>
              <a:rPr lang="en-US" sz="2000" dirty="0"/>
              <a:t>7		}</a:t>
            </a:r>
          </a:p>
          <a:p>
            <a:r>
              <a:rPr lang="en-US" sz="2000" dirty="0"/>
              <a:t>8	}</a:t>
            </a:r>
            <a:endParaRPr lang="en-US" sz="2000" dirty="0">
              <a:effectLst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F2BD0F-5890-47DF-A2A9-1BA5E5296F2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308507" y="2778369"/>
            <a:ext cx="1076605" cy="19095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4D6B5A-DC92-4646-8580-451FFE643CBF}"/>
              </a:ext>
            </a:extLst>
          </p:cNvPr>
          <p:cNvSpPr txBox="1"/>
          <p:nvPr/>
        </p:nvSpPr>
        <p:spPr>
          <a:xfrm>
            <a:off x="5059973" y="4687947"/>
            <a:ext cx="265027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Press “Enter” on keyboard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6C1293-0FF1-4332-9821-5D8D1106159C}"/>
              </a:ext>
            </a:extLst>
          </p:cNvPr>
          <p:cNvSpPr/>
          <p:nvPr/>
        </p:nvSpPr>
        <p:spPr>
          <a:xfrm>
            <a:off x="838200" y="6095767"/>
            <a:ext cx="844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https://www.wix.com/code/reference/wix-window.html#trackEvent</a:t>
            </a:r>
            <a:r>
              <a:rPr lang="en-US" dirty="0"/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A6EE2F-895A-49A5-BED1-84D9F46BAE65}"/>
              </a:ext>
            </a:extLst>
          </p:cNvPr>
          <p:cNvCxnSpPr/>
          <p:nvPr/>
        </p:nvCxnSpPr>
        <p:spPr>
          <a:xfrm>
            <a:off x="5627078" y="2127738"/>
            <a:ext cx="4369776" cy="321798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5A5DC0-9EEE-487C-9662-457D9F89AC7D}"/>
              </a:ext>
            </a:extLst>
          </p:cNvPr>
          <p:cNvCxnSpPr/>
          <p:nvPr/>
        </p:nvCxnSpPr>
        <p:spPr>
          <a:xfrm>
            <a:off x="7490442" y="1292470"/>
            <a:ext cx="84406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7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C275-07A6-47AA-AE5E-79F09E9E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Search Tool – Google Analytics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4F442-FD85-4969-B091-C4F87E216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5" r="19141" b="12312"/>
          <a:stretch/>
        </p:blipFill>
        <p:spPr>
          <a:xfrm>
            <a:off x="0" y="1595718"/>
            <a:ext cx="12989859" cy="50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1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867B-ED84-4563-B083-FFD25C6F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Google Search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4BC8E-27B4-41F3-9E89-75057F0F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5175811"/>
          </a:xfrm>
        </p:spPr>
        <p:txBody>
          <a:bodyPr>
            <a:normAutofit/>
          </a:bodyPr>
          <a:lstStyle/>
          <a:p>
            <a:r>
              <a:rPr lang="en-US" altLang="zh-TW" dirty="0"/>
              <a:t>Home</a:t>
            </a:r>
            <a:r>
              <a:rPr lang="zh-TW" altLang="en-US" dirty="0"/>
              <a:t> </a:t>
            </a:r>
            <a:r>
              <a:rPr lang="en-US" altLang="zh-TW" dirty="0"/>
              <a:t>page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Add a Input, edit ID to “</a:t>
            </a:r>
            <a:r>
              <a:rPr lang="en-US" altLang="zh-TW" dirty="0" err="1"/>
              <a:t>searchInput</a:t>
            </a:r>
            <a:r>
              <a:rPr lang="en-US" altLang="zh-TW" dirty="0"/>
              <a:t>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Add </a:t>
            </a:r>
            <a:r>
              <a:rPr lang="en-US" altLang="zh-TW" dirty="0" err="1"/>
              <a:t>onKeyPress</a:t>
            </a:r>
            <a:r>
              <a:rPr lang="en-US" altLang="zh-TW" dirty="0"/>
              <a:t> function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Add         , Add </a:t>
            </a:r>
            <a:r>
              <a:rPr lang="en-US" altLang="zh-TW" dirty="0" err="1"/>
              <a:t>onClick</a:t>
            </a:r>
            <a:r>
              <a:rPr lang="en-US" altLang="zh-TW" dirty="0"/>
              <a:t> function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endParaRPr lang="en-US" altLang="zh-TW" dirty="0"/>
          </a:p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https://hkumockup.its.hku.hk/</a:t>
            </a:r>
            <a:r>
              <a:rPr lang="en-US" dirty="0"/>
              <a:t> site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E21E6-9402-4BD8-943D-0D41D7A7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53" y="4603600"/>
            <a:ext cx="561975" cy="495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08A98D-EE77-43FE-A346-3F1156F655A8}"/>
              </a:ext>
            </a:extLst>
          </p:cNvPr>
          <p:cNvSpPr/>
          <p:nvPr/>
        </p:nvSpPr>
        <p:spPr>
          <a:xfrm>
            <a:off x="1794062" y="5133405"/>
            <a:ext cx="5629835" cy="116955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B81CB"/>
                </a:solidFill>
                <a:latin typeface="Consolas" panose="020B0609020204030204" pitchFamily="49" charset="0"/>
              </a:rPr>
              <a:t>let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baseUrl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wixLocation.baseUrl.substr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FB7D33"/>
                </a:solidFill>
                <a:latin typeface="Consolas" panose="020B0609020204030204" pitchFamily="49" charset="0"/>
              </a:rPr>
              <a:t>8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</a:t>
            </a:r>
            <a:r>
              <a:rPr lang="en-US" sz="1400" b="1" dirty="0">
                <a:solidFill>
                  <a:srgbClr val="2B81CB"/>
                </a:solidFill>
                <a:latin typeface="Consolas" panose="020B0609020204030204" pitchFamily="49" charset="0"/>
              </a:rPr>
              <a:t>let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searchContent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= $w(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'#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searchInput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).value;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ga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"click"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searchContent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wixLocation.to(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"https://www.google.com/search?&amp;q="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+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searchContent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+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"+site%3A"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baseUrl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162D3D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80B90-479A-488E-87DA-57D5CAEF1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960" y="5422905"/>
            <a:ext cx="3810000" cy="590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42196A-E74D-49A7-BAED-CB289A3987C5}"/>
              </a:ext>
            </a:extLst>
          </p:cNvPr>
          <p:cNvSpPr/>
          <p:nvPr/>
        </p:nvSpPr>
        <p:spPr>
          <a:xfrm>
            <a:off x="1560979" y="3104903"/>
            <a:ext cx="6096000" cy="160043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2B81CB"/>
                </a:solidFill>
                <a:latin typeface="Consolas" panose="020B0609020204030204" pitchFamily="49" charset="0"/>
              </a:rPr>
              <a:t>let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baseUrl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wixLocation.baseUrl.substr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FB7D33"/>
                </a:solidFill>
                <a:latin typeface="Consolas" panose="020B0609020204030204" pitchFamily="49" charset="0"/>
              </a:rPr>
              <a:t>8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</a:t>
            </a:r>
            <a:r>
              <a:rPr lang="en-US" sz="1400" b="1" dirty="0">
                <a:solidFill>
                  <a:srgbClr val="2B81CB"/>
                </a:solidFill>
                <a:latin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event.key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=== 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"Enter"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</a:t>
            </a:r>
            <a:r>
              <a:rPr lang="en-US" sz="1400" b="1" dirty="0">
                <a:solidFill>
                  <a:srgbClr val="2B81CB"/>
                </a:solidFill>
                <a:latin typeface="Consolas" panose="020B0609020204030204" pitchFamily="49" charset="0"/>
              </a:rPr>
              <a:t>let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searchContent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= $w(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'#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searchInput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).value;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ga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 err="1">
                <a:solidFill>
                  <a:srgbClr val="D0427D"/>
                </a:solidFill>
                <a:latin typeface="Consolas" panose="020B0609020204030204" pitchFamily="49" charset="0"/>
              </a:rPr>
              <a:t>keyPress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searchContent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wixLocation.to(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"https://www.google.com/search?&amp;q="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+ </a:t>
            </a:r>
            <a:r>
              <a:rPr lang="en-US" sz="1400" dirty="0" err="1">
                <a:solidFill>
                  <a:srgbClr val="162D3D"/>
                </a:solidFill>
                <a:latin typeface="Consolas" panose="020B0609020204030204" pitchFamily="49" charset="0"/>
              </a:rPr>
              <a:t>searchContent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 +</a:t>
            </a:r>
            <a:r>
              <a:rPr lang="en-US" sz="1400" dirty="0">
                <a:solidFill>
                  <a:srgbClr val="D0427D"/>
                </a:solidFill>
                <a:latin typeface="Consolas" panose="020B0609020204030204" pitchFamily="49" charset="0"/>
              </a:rPr>
              <a:t>"+site%3A"</a:t>
            </a:r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+baseUrl);</a:t>
            </a:r>
          </a:p>
          <a:p>
            <a:r>
              <a:rPr lang="en-US" sz="1400" dirty="0">
                <a:solidFill>
                  <a:srgbClr val="162D3D"/>
                </a:solidFill>
                <a:latin typeface="Consolas" panose="020B0609020204030204" pitchFamily="49" charset="0"/>
              </a:rPr>
              <a:t>     }</a:t>
            </a:r>
            <a:endParaRPr lang="en-US" sz="1400" b="0" dirty="0">
              <a:solidFill>
                <a:srgbClr val="162D3D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09456A-A6C8-4FF4-87E9-88221C23D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960" y="3547934"/>
            <a:ext cx="3790950" cy="7143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2D09F6-0340-4703-864D-11ACE22FB9E5}"/>
              </a:ext>
            </a:extLst>
          </p:cNvPr>
          <p:cNvCxnSpPr/>
          <p:nvPr/>
        </p:nvCxnSpPr>
        <p:spPr>
          <a:xfrm>
            <a:off x="7351059" y="3774141"/>
            <a:ext cx="1102659" cy="1309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6243B3-83FE-4D75-BCA3-439E239264C4}"/>
              </a:ext>
            </a:extLst>
          </p:cNvPr>
          <p:cNvCxnSpPr/>
          <p:nvPr/>
        </p:nvCxnSpPr>
        <p:spPr>
          <a:xfrm>
            <a:off x="7237599" y="5613993"/>
            <a:ext cx="1102659" cy="1309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070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640E-64B2-480B-8110-F3367FD9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762"/>
            <a:ext cx="10515600" cy="1185863"/>
          </a:xfrm>
        </p:spPr>
        <p:txBody>
          <a:bodyPr/>
          <a:lstStyle/>
          <a:p>
            <a:r>
              <a:rPr lang="en-US" dirty="0"/>
              <a:t>Using JavaScript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0A435A-9941-4F30-828C-021E7143A3A4}"/>
              </a:ext>
            </a:extLst>
          </p:cNvPr>
          <p:cNvSpPr/>
          <p:nvPr/>
        </p:nvSpPr>
        <p:spPr>
          <a:xfrm>
            <a:off x="943707" y="6072407"/>
            <a:ext cx="3358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5599"/>
                </a:solidFill>
                <a:cs typeface="Courier New" panose="02070309020205020404" pitchFamily="49" charset="0"/>
              </a:rPr>
              <a:t>import</a:t>
            </a:r>
            <a:r>
              <a:rPr lang="en-US" sz="2000" dirty="0">
                <a:solidFill>
                  <a:srgbClr val="66737C"/>
                </a:solidFill>
                <a:cs typeface="Courier New" panose="02070309020205020404" pitchFamily="49" charset="0"/>
              </a:rPr>
              <a:t> {</a:t>
            </a:r>
            <a:r>
              <a:rPr lang="en-US" sz="2000" dirty="0" err="1">
                <a:solidFill>
                  <a:srgbClr val="66737C"/>
                </a:solidFill>
                <a:cs typeface="Courier New" panose="02070309020205020404" pitchFamily="49" charset="0"/>
              </a:rPr>
              <a:t>functionName</a:t>
            </a:r>
            <a:r>
              <a:rPr lang="en-US" sz="2000" dirty="0">
                <a:solidFill>
                  <a:srgbClr val="66737C"/>
                </a:solidFill>
                <a:cs typeface="Courier New" panose="02070309020205020404" pitchFamily="49" charset="0"/>
              </a:rPr>
              <a:t>} </a:t>
            </a:r>
            <a:r>
              <a:rPr lang="en-US" sz="2000" b="1" dirty="0">
                <a:solidFill>
                  <a:srgbClr val="005599"/>
                </a:solidFill>
                <a:cs typeface="Courier New" panose="02070309020205020404" pitchFamily="49" charset="0"/>
              </a:rPr>
              <a:t>from</a:t>
            </a:r>
            <a:r>
              <a:rPr lang="en-US" sz="2000" dirty="0">
                <a:solidFill>
                  <a:srgbClr val="66737C"/>
                </a:solidFill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2C009F"/>
                </a:solidFill>
                <a:cs typeface="Courier New" panose="02070309020205020404" pitchFamily="49" charset="0"/>
              </a:rPr>
              <a:t>‘backend/</a:t>
            </a:r>
            <a:r>
              <a:rPr lang="en-US" sz="2000" dirty="0" err="1">
                <a:solidFill>
                  <a:srgbClr val="2C009F"/>
                </a:solidFill>
                <a:cs typeface="Courier New" panose="02070309020205020404" pitchFamily="49" charset="0"/>
              </a:rPr>
              <a:t>webModule.jsw</a:t>
            </a:r>
            <a:r>
              <a:rPr lang="en-US" sz="2000" dirty="0">
                <a:solidFill>
                  <a:srgbClr val="2C009F"/>
                </a:solidFill>
                <a:cs typeface="Courier New" panose="02070309020205020404" pitchFamily="49" charset="0"/>
              </a:rPr>
              <a:t>'</a:t>
            </a:r>
            <a:r>
              <a:rPr lang="en-US" sz="2000" dirty="0">
                <a:solidFill>
                  <a:srgbClr val="66737C"/>
                </a:solidFill>
                <a:cs typeface="Courier New" panose="02070309020205020404" pitchFamily="49" charset="0"/>
              </a:rPr>
              <a:t>;</a:t>
            </a:r>
            <a:endParaRPr lang="en-US" sz="2000" dirty="0"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EFF68-BC5C-4A2E-B89C-90DCCDF6EE9B}"/>
              </a:ext>
            </a:extLst>
          </p:cNvPr>
          <p:cNvSpPr/>
          <p:nvPr/>
        </p:nvSpPr>
        <p:spPr>
          <a:xfrm>
            <a:off x="5283162" y="6089769"/>
            <a:ext cx="3291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5599"/>
                </a:solidFill>
                <a:cs typeface="Courier New" panose="02070309020205020404" pitchFamily="49" charset="0"/>
              </a:rPr>
              <a:t>import</a:t>
            </a:r>
            <a:r>
              <a:rPr lang="en-US" sz="2000" dirty="0">
                <a:solidFill>
                  <a:srgbClr val="66737C"/>
                </a:solidFill>
                <a:cs typeface="Courier New" panose="02070309020205020404" pitchFamily="49" charset="0"/>
              </a:rPr>
              <a:t> {</a:t>
            </a:r>
            <a:r>
              <a:rPr lang="en-US" sz="2000" dirty="0" err="1">
                <a:solidFill>
                  <a:srgbClr val="66737C"/>
                </a:solidFill>
                <a:cs typeface="Courier New" panose="02070309020205020404" pitchFamily="49" charset="0"/>
              </a:rPr>
              <a:t>functionName</a:t>
            </a:r>
            <a:r>
              <a:rPr lang="en-US" sz="2000" dirty="0">
                <a:solidFill>
                  <a:srgbClr val="66737C"/>
                </a:solidFill>
                <a:cs typeface="Courier New" panose="02070309020205020404" pitchFamily="49" charset="0"/>
              </a:rPr>
              <a:t>} </a:t>
            </a:r>
            <a:r>
              <a:rPr lang="en-US" sz="2000" b="1" dirty="0">
                <a:solidFill>
                  <a:srgbClr val="005599"/>
                </a:solidFill>
                <a:cs typeface="Courier New" panose="02070309020205020404" pitchFamily="49" charset="0"/>
              </a:rPr>
              <a:t>from</a:t>
            </a:r>
            <a:r>
              <a:rPr lang="en-US" sz="2000" dirty="0">
                <a:solidFill>
                  <a:srgbClr val="66737C"/>
                </a:solidFill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2C009F"/>
                </a:solidFill>
                <a:cs typeface="Courier New" panose="02070309020205020404" pitchFamily="49" charset="0"/>
              </a:rPr>
              <a:t>'backend/JavaScript.js’</a:t>
            </a:r>
            <a:endParaRPr lang="en-US" sz="2000" dirty="0">
              <a:cs typeface="Courier New" panose="020703090202050204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A3363C-0008-48F0-B988-03E6CEF2D98E}"/>
              </a:ext>
            </a:extLst>
          </p:cNvPr>
          <p:cNvSpPr/>
          <p:nvPr/>
        </p:nvSpPr>
        <p:spPr>
          <a:xfrm>
            <a:off x="1343301" y="3020735"/>
            <a:ext cx="2189284" cy="166838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Client-side</a:t>
            </a:r>
          </a:p>
          <a:p>
            <a:pPr algn="ctr"/>
            <a:r>
              <a:rPr lang="en-US" sz="2400" dirty="0" err="1"/>
              <a:t>Wix</a:t>
            </a:r>
            <a:r>
              <a:rPr lang="en-US" sz="2400" dirty="0"/>
              <a:t> Page Code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CBDA5ADF-91AB-4C77-B864-80A6AFB0D914}"/>
              </a:ext>
            </a:extLst>
          </p:cNvPr>
          <p:cNvSpPr/>
          <p:nvPr/>
        </p:nvSpPr>
        <p:spPr>
          <a:xfrm>
            <a:off x="3578469" y="3309919"/>
            <a:ext cx="1907934" cy="369332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FBB51727-B19F-45EE-B82A-9C3410A8D4C3}"/>
              </a:ext>
            </a:extLst>
          </p:cNvPr>
          <p:cNvSpPr/>
          <p:nvPr/>
        </p:nvSpPr>
        <p:spPr>
          <a:xfrm>
            <a:off x="7085590" y="2649231"/>
            <a:ext cx="1822939" cy="369332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13DB0768-2DB5-4E7D-9DEB-5F5BDF4AAEC7}"/>
              </a:ext>
            </a:extLst>
          </p:cNvPr>
          <p:cNvSpPr/>
          <p:nvPr/>
        </p:nvSpPr>
        <p:spPr>
          <a:xfrm>
            <a:off x="5576243" y="4059717"/>
            <a:ext cx="5823439" cy="1950941"/>
          </a:xfrm>
          <a:prstGeom prst="snipRoundRect">
            <a:avLst>
              <a:gd name="adj1" fmla="val 0"/>
              <a:gd name="adj2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Top Corners One Rounded and One Snipped 17">
            <a:extLst>
              <a:ext uri="{FF2B5EF4-FFF2-40B4-BE49-F238E27FC236}">
                <a16:creationId xmlns:a16="http://schemas.microsoft.com/office/drawing/2014/main" id="{26D1DB3D-F76B-4DED-9F47-7D0BF3B1ED20}"/>
              </a:ext>
            </a:extLst>
          </p:cNvPr>
          <p:cNvSpPr/>
          <p:nvPr/>
        </p:nvSpPr>
        <p:spPr>
          <a:xfrm>
            <a:off x="5576245" y="1727933"/>
            <a:ext cx="5823438" cy="1950941"/>
          </a:xfrm>
          <a:prstGeom prst="snipRoundRect">
            <a:avLst>
              <a:gd name="adj1" fmla="val 0"/>
              <a:gd name="adj2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9F1716-C79C-407B-B910-928C2A687DEA}"/>
              </a:ext>
            </a:extLst>
          </p:cNvPr>
          <p:cNvSpPr/>
          <p:nvPr/>
        </p:nvSpPr>
        <p:spPr>
          <a:xfrm>
            <a:off x="0" y="2029848"/>
            <a:ext cx="5416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5599"/>
                </a:solidFill>
                <a:cs typeface="Courier New" panose="02070309020205020404" pitchFamily="49" charset="0"/>
              </a:rPr>
              <a:t>import</a:t>
            </a:r>
            <a:r>
              <a:rPr lang="en-US" sz="2000" dirty="0">
                <a:solidFill>
                  <a:srgbClr val="66737C"/>
                </a:solidFill>
                <a:cs typeface="Courier New" panose="02070309020205020404" pitchFamily="49" charset="0"/>
              </a:rPr>
              <a:t> {</a:t>
            </a:r>
            <a:r>
              <a:rPr lang="en-US" sz="2000" dirty="0" err="1">
                <a:solidFill>
                  <a:srgbClr val="66737C"/>
                </a:solidFill>
                <a:cs typeface="Courier New" panose="02070309020205020404" pitchFamily="49" charset="0"/>
              </a:rPr>
              <a:t>functionName</a:t>
            </a:r>
            <a:r>
              <a:rPr lang="en-US" sz="2000" dirty="0">
                <a:solidFill>
                  <a:srgbClr val="66737C"/>
                </a:solidFill>
                <a:cs typeface="Courier New" panose="02070309020205020404" pitchFamily="49" charset="0"/>
              </a:rPr>
              <a:t>} </a:t>
            </a:r>
            <a:r>
              <a:rPr lang="en-US" sz="2000" b="1" dirty="0">
                <a:solidFill>
                  <a:srgbClr val="005599"/>
                </a:solidFill>
                <a:cs typeface="Courier New" panose="02070309020205020404" pitchFamily="49" charset="0"/>
              </a:rPr>
              <a:t>from</a:t>
            </a:r>
            <a:r>
              <a:rPr lang="en-US" sz="2000" dirty="0">
                <a:solidFill>
                  <a:srgbClr val="66737C"/>
                </a:solidFill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2C009F"/>
                </a:solidFill>
                <a:cs typeface="Courier New" panose="02070309020205020404" pitchFamily="49" charset="0"/>
              </a:rPr>
              <a:t>‘public/JavaScript.js’</a:t>
            </a:r>
            <a:endParaRPr lang="en-US" sz="2000" dirty="0">
              <a:cs typeface="Courier New" panose="020703090202050204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28A806-239D-4949-91A8-7AA8E676A924}"/>
              </a:ext>
            </a:extLst>
          </p:cNvPr>
          <p:cNvSpPr/>
          <p:nvPr/>
        </p:nvSpPr>
        <p:spPr>
          <a:xfrm>
            <a:off x="8884633" y="2488242"/>
            <a:ext cx="2189284" cy="101985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JavaScript</a:t>
            </a:r>
          </a:p>
          <a:p>
            <a:pPr algn="ctr"/>
            <a:r>
              <a:rPr lang="en-US" sz="2400" dirty="0"/>
              <a:t>.</a:t>
            </a:r>
            <a:r>
              <a:rPr lang="en-US" sz="2400" dirty="0" err="1"/>
              <a:t>js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94C3DC-F491-4E71-8A8C-6F323D40A7F9}"/>
              </a:ext>
            </a:extLst>
          </p:cNvPr>
          <p:cNvSpPr/>
          <p:nvPr/>
        </p:nvSpPr>
        <p:spPr>
          <a:xfrm>
            <a:off x="7979062" y="1830138"/>
            <a:ext cx="957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Public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EB14FD-0AAE-412B-9A52-C19077735291}"/>
              </a:ext>
            </a:extLst>
          </p:cNvPr>
          <p:cNvSpPr/>
          <p:nvPr/>
        </p:nvSpPr>
        <p:spPr>
          <a:xfrm>
            <a:off x="5840012" y="4819666"/>
            <a:ext cx="2189285" cy="99432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Web Module</a:t>
            </a:r>
          </a:p>
          <a:p>
            <a:pPr algn="ctr"/>
            <a:r>
              <a:rPr lang="en-US" sz="2400" dirty="0"/>
              <a:t>.</a:t>
            </a:r>
            <a:r>
              <a:rPr lang="en-US" sz="2400" dirty="0" err="1"/>
              <a:t>jsw</a:t>
            </a:r>
            <a:endParaRPr lang="en-US" sz="2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375830-3E64-4DB5-A279-38A5EC326125}"/>
              </a:ext>
            </a:extLst>
          </p:cNvPr>
          <p:cNvSpPr/>
          <p:nvPr/>
        </p:nvSpPr>
        <p:spPr>
          <a:xfrm>
            <a:off x="8884633" y="4810318"/>
            <a:ext cx="2189284" cy="101985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JavaScript</a:t>
            </a:r>
          </a:p>
          <a:p>
            <a:pPr algn="ctr"/>
            <a:r>
              <a:rPr lang="en-US" sz="2400" dirty="0"/>
              <a:t>.</a:t>
            </a:r>
            <a:r>
              <a:rPr lang="en-US" sz="2400" dirty="0" err="1"/>
              <a:t>js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80D3F-3E4B-457F-92B3-0D64D5FC5224}"/>
              </a:ext>
            </a:extLst>
          </p:cNvPr>
          <p:cNvSpPr/>
          <p:nvPr/>
        </p:nvSpPr>
        <p:spPr>
          <a:xfrm>
            <a:off x="7826167" y="4202663"/>
            <a:ext cx="1263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Backend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C4E7C4EF-96D4-4D91-AD72-B45369EFAF21}"/>
              </a:ext>
            </a:extLst>
          </p:cNvPr>
          <p:cNvSpPr/>
          <p:nvPr/>
        </p:nvSpPr>
        <p:spPr>
          <a:xfrm>
            <a:off x="8030809" y="5166334"/>
            <a:ext cx="853824" cy="323166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54A1ACC5-B514-445F-A556-A7FA5DBFBBFB}"/>
              </a:ext>
            </a:extLst>
          </p:cNvPr>
          <p:cNvSpPr/>
          <p:nvPr/>
        </p:nvSpPr>
        <p:spPr>
          <a:xfrm>
            <a:off x="3578469" y="4064163"/>
            <a:ext cx="1907934" cy="369332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8CC20C-6741-4C99-BEE4-1534C2793C77}"/>
              </a:ext>
            </a:extLst>
          </p:cNvPr>
          <p:cNvSpPr txBox="1"/>
          <p:nvPr/>
        </p:nvSpPr>
        <p:spPr>
          <a:xfrm>
            <a:off x="5066255" y="1073812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DOM</a:t>
            </a: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ED282AD-FF6A-493F-8E7F-44052710496A}"/>
              </a:ext>
            </a:extLst>
          </p:cNvPr>
          <p:cNvSpPr/>
          <p:nvPr/>
        </p:nvSpPr>
        <p:spPr>
          <a:xfrm>
            <a:off x="5034559" y="830460"/>
            <a:ext cx="993531" cy="956764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BF5FD-41C1-4214-97E9-B726DEAA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JavaScript – install Node Package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26E648-6906-4889-A3AD-B6DF97A10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5469"/>
            <a:ext cx="5129615" cy="2224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18850-2D88-43CA-9B21-947E24816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17" y="1628269"/>
            <a:ext cx="4858483" cy="47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4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46AE-311B-4441-9A27-BDE04F95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JavaScript - router.js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E59EC-0E39-4B58-BE35-D5F99C7C0EE9}"/>
              </a:ext>
            </a:extLst>
          </p:cNvPr>
          <p:cNvSpPr/>
          <p:nvPr/>
        </p:nvSpPr>
        <p:spPr>
          <a:xfrm>
            <a:off x="678565" y="2572172"/>
            <a:ext cx="1173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WebCloud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AE30E-770B-4F76-98AA-C821E1BDA2D5}"/>
              </a:ext>
            </a:extLst>
          </p:cNvPr>
          <p:cNvSpPr/>
          <p:nvPr/>
        </p:nvSpPr>
        <p:spPr>
          <a:xfrm>
            <a:off x="2334391" y="2344410"/>
            <a:ext cx="1696848" cy="829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Its.hku.hk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F8875A-6BEB-41BE-971A-A3450D0D3613}"/>
              </a:ext>
            </a:extLst>
          </p:cNvPr>
          <p:cNvSpPr/>
          <p:nvPr/>
        </p:nvSpPr>
        <p:spPr>
          <a:xfrm>
            <a:off x="2815375" y="1947025"/>
            <a:ext cx="73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Site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80F6C7-1B5C-423C-A817-4D1E1102D74F}"/>
              </a:ext>
            </a:extLst>
          </p:cNvPr>
          <p:cNvSpPr/>
          <p:nvPr/>
        </p:nvSpPr>
        <p:spPr>
          <a:xfrm>
            <a:off x="5736414" y="1825625"/>
            <a:ext cx="719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Site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64662-5289-45D8-9615-F85A42CB7FCA}"/>
              </a:ext>
            </a:extLst>
          </p:cNvPr>
          <p:cNvSpPr/>
          <p:nvPr/>
        </p:nvSpPr>
        <p:spPr>
          <a:xfrm>
            <a:off x="5247575" y="2342032"/>
            <a:ext cx="1696849" cy="829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Its.hku.hk/</a:t>
            </a:r>
            <a:r>
              <a:rPr lang="en-US" b="1" dirty="0" err="1"/>
              <a:t>cms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411A4-85A3-449D-A15C-A5B74FF264CF}"/>
              </a:ext>
            </a:extLst>
          </p:cNvPr>
          <p:cNvSpPr/>
          <p:nvPr/>
        </p:nvSpPr>
        <p:spPr>
          <a:xfrm>
            <a:off x="782888" y="3916497"/>
            <a:ext cx="964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err="1"/>
              <a:t>Wix</a:t>
            </a:r>
            <a:r>
              <a:rPr lang="en-US" altLang="zh-TW" b="1" dirty="0"/>
              <a:t> Site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61739D-91C7-4210-A1E3-824ADF17D7C0}"/>
              </a:ext>
            </a:extLst>
          </p:cNvPr>
          <p:cNvSpPr/>
          <p:nvPr/>
        </p:nvSpPr>
        <p:spPr>
          <a:xfrm>
            <a:off x="2334391" y="3683977"/>
            <a:ext cx="1696848" cy="829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Its.hku.hk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23AB8F-D891-45D7-9D0F-02684904B3BC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3182815" y="3174024"/>
            <a:ext cx="0" cy="5099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A319428-A100-4B0B-A61F-6F88E820B23B}"/>
              </a:ext>
            </a:extLst>
          </p:cNvPr>
          <p:cNvSpPr/>
          <p:nvPr/>
        </p:nvSpPr>
        <p:spPr>
          <a:xfrm>
            <a:off x="3232590" y="3239919"/>
            <a:ext cx="1597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Revamp to </a:t>
            </a:r>
            <a:r>
              <a:rPr lang="en-US" altLang="zh-TW" dirty="0" err="1"/>
              <a:t>Wix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3750C1-E600-4EAA-AD8D-703418BC9BC6}"/>
              </a:ext>
            </a:extLst>
          </p:cNvPr>
          <p:cNvCxnSpPr>
            <a:cxnSpLocks/>
          </p:cNvCxnSpPr>
          <p:nvPr/>
        </p:nvCxnSpPr>
        <p:spPr>
          <a:xfrm>
            <a:off x="6944423" y="2788896"/>
            <a:ext cx="524307" cy="394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FA558D-7520-423E-B590-5937CFD5F148}"/>
              </a:ext>
            </a:extLst>
          </p:cNvPr>
          <p:cNvSpPr/>
          <p:nvPr/>
        </p:nvSpPr>
        <p:spPr>
          <a:xfrm>
            <a:off x="7468731" y="2345204"/>
            <a:ext cx="3684338" cy="596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 new domain (CF60):</a:t>
            </a:r>
          </a:p>
          <a:p>
            <a:pPr algn="ctr"/>
            <a:r>
              <a:rPr lang="en-US" b="1" dirty="0"/>
              <a:t>cms.</a:t>
            </a:r>
            <a:r>
              <a:rPr lang="en-US" dirty="0"/>
              <a:t>Its.hku.hk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759B81-5A73-414D-A18B-08B415F8FD36}"/>
              </a:ext>
            </a:extLst>
          </p:cNvPr>
          <p:cNvSpPr/>
          <p:nvPr/>
        </p:nvSpPr>
        <p:spPr>
          <a:xfrm>
            <a:off x="7468730" y="2953556"/>
            <a:ext cx="3684339" cy="576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Apply </a:t>
            </a:r>
            <a:r>
              <a:rPr lang="en-US" dirty="0" err="1"/>
              <a:t>Letsencrypt</a:t>
            </a:r>
            <a:r>
              <a:rPr lang="en-US" dirty="0"/>
              <a:t> (ithelp@hku.hk):</a:t>
            </a:r>
          </a:p>
          <a:p>
            <a:pPr algn="ctr"/>
            <a:r>
              <a:rPr lang="en-US" b="1" dirty="0"/>
              <a:t>https:</a:t>
            </a:r>
            <a:r>
              <a:rPr lang="en-US" dirty="0"/>
              <a:t>//cms.its.hku.hk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853583-D785-4A46-AF6B-717836200E9C}"/>
              </a:ext>
            </a:extLst>
          </p:cNvPr>
          <p:cNvSpPr/>
          <p:nvPr/>
        </p:nvSpPr>
        <p:spPr>
          <a:xfrm>
            <a:off x="4403507" y="4856811"/>
            <a:ext cx="7322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</a:t>
            </a:r>
            <a:r>
              <a:rPr lang="en-US" b="1" dirty="0">
                <a:latin typeface="Consolas" panose="020B0609020204030204" pitchFamily="49" charset="0"/>
              </a:rPr>
              <a:t>	import</a:t>
            </a:r>
            <a:r>
              <a:rPr lang="en-US" dirty="0">
                <a:latin typeface="Consolas" panose="020B0609020204030204" pitchFamily="49" charset="0"/>
              </a:rPr>
              <a:t> {redirect}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"</a:t>
            </a:r>
            <a:r>
              <a:rPr lang="en-US" dirty="0" err="1">
                <a:latin typeface="Consolas" panose="020B0609020204030204" pitchFamily="49" charset="0"/>
              </a:rPr>
              <a:t>wix</a:t>
            </a:r>
            <a:r>
              <a:rPr lang="en-US" dirty="0">
                <a:latin typeface="Consolas" panose="020B0609020204030204" pitchFamily="49" charset="0"/>
              </a:rPr>
              <a:t>-router";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2	</a:t>
            </a:r>
            <a:r>
              <a:rPr lang="en-US" b="1" dirty="0">
                <a:latin typeface="Consolas" panose="020B0609020204030204" pitchFamily="49" charset="0"/>
              </a:rPr>
              <a:t>export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function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cms_Router</a:t>
            </a:r>
            <a:r>
              <a:rPr lang="en-US" dirty="0">
                <a:latin typeface="Consolas" panose="020B0609020204030204" pitchFamily="49" charset="0"/>
              </a:rPr>
              <a:t>(request) {</a:t>
            </a:r>
          </a:p>
          <a:p>
            <a:r>
              <a:rPr lang="en-US" dirty="0">
                <a:latin typeface="Consolas" panose="020B0609020204030204" pitchFamily="49" charset="0"/>
              </a:rPr>
              <a:t>3</a:t>
            </a:r>
            <a:r>
              <a:rPr lang="en-US" b="1" dirty="0">
                <a:latin typeface="Consolas" panose="020B0609020204030204" pitchFamily="49" charset="0"/>
              </a:rPr>
              <a:t>		return</a:t>
            </a:r>
            <a:r>
              <a:rPr lang="en-US" dirty="0">
                <a:latin typeface="Consolas" panose="020B0609020204030204" pitchFamily="49" charset="0"/>
              </a:rPr>
              <a:t> redirect("https://cms.its.hku.hk");</a:t>
            </a:r>
          </a:p>
          <a:p>
            <a:r>
              <a:rPr lang="en-US" dirty="0">
                <a:latin typeface="Consolas" panose="020B0609020204030204" pitchFamily="49" charset="0"/>
              </a:rPr>
              <a:t>4	}</a:t>
            </a:r>
            <a:endParaRPr lang="en-US" b="0" dirty="0"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D58C2-1BF9-4795-8229-F32A91387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5" y="4658970"/>
            <a:ext cx="3600450" cy="1905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813514-CD72-450D-A31F-B625A45549B6}"/>
              </a:ext>
            </a:extLst>
          </p:cNvPr>
          <p:cNvSpPr/>
          <p:nvPr/>
        </p:nvSpPr>
        <p:spPr>
          <a:xfrm>
            <a:off x="4403507" y="6218238"/>
            <a:ext cx="6749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https://support.wix.com/en/article/wix-code-how-to-create-a-router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5CA13-F96D-4A7B-A579-9992400546F3}"/>
              </a:ext>
            </a:extLst>
          </p:cNvPr>
          <p:cNvSpPr txBox="1"/>
          <p:nvPr/>
        </p:nvSpPr>
        <p:spPr>
          <a:xfrm>
            <a:off x="4509573" y="3920857"/>
            <a:ext cx="544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Wix</a:t>
            </a:r>
            <a:r>
              <a:rPr lang="en-US" dirty="0">
                <a:highlight>
                  <a:srgbClr val="FFFF00"/>
                </a:highlight>
              </a:rPr>
              <a:t> can not share domain name </a:t>
            </a:r>
          </a:p>
          <a:p>
            <a:r>
              <a:rPr lang="en-US" dirty="0"/>
              <a:t>https://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domainname.hku.hk</a:t>
            </a:r>
            <a:r>
              <a:rPr lang="en-US" dirty="0"/>
              <a:t>/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foldername</a:t>
            </a:r>
            <a:r>
              <a:rPr lang="en-US" dirty="0"/>
              <a:t>/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filename.html</a:t>
            </a:r>
          </a:p>
        </p:txBody>
      </p:sp>
    </p:spTree>
    <p:extLst>
      <p:ext uri="{BB962C8B-B14F-4D97-AF65-F5344CB8AC3E}">
        <p14:creationId xmlns:p14="http://schemas.microsoft.com/office/powerpoint/2010/main" val="41212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  <p:bldP spid="18" grpId="0" animBg="1"/>
      <p:bldP spid="19" grpId="0" animBg="1"/>
      <p:bldP spid="3" grpId="0"/>
      <p:bldP spid="1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2B8E-1D9F-430B-86AD-59AEDDF1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Ready to start </a:t>
            </a:r>
            <a:r>
              <a:rPr lang="en-US" dirty="0" err="1"/>
              <a:t>Wix</a:t>
            </a:r>
            <a:r>
              <a:rPr lang="en-US" dirty="0"/>
              <a:t>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F3B2-163E-4CAE-AFB9-FDDED398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264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Get a handheld on Desk or from Tutor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the steps in handheld to login PC and get the Training Material.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 did not found the invitation email, talk to Tutor.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83A302-1329-487D-9C61-1BDF22155C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4" y="1953184"/>
            <a:ext cx="6434296" cy="501562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4DA32F-4023-4A0E-8505-EB5A07463F9F}"/>
              </a:ext>
            </a:extLst>
          </p:cNvPr>
          <p:cNvCxnSpPr>
            <a:cxnSpLocks/>
          </p:cNvCxnSpPr>
          <p:nvPr/>
        </p:nvCxnSpPr>
        <p:spPr>
          <a:xfrm flipV="1">
            <a:off x="5516545" y="5546690"/>
            <a:ext cx="1969477" cy="63027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951739B-8128-4E76-86A6-F7AA86E452D0}"/>
              </a:ext>
            </a:extLst>
          </p:cNvPr>
          <p:cNvSpPr txBox="1"/>
          <p:nvPr/>
        </p:nvSpPr>
        <p:spPr>
          <a:xfrm>
            <a:off x="3074796" y="5956628"/>
            <a:ext cx="2529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Invitation email</a:t>
            </a:r>
          </a:p>
        </p:txBody>
      </p:sp>
    </p:spTree>
    <p:extLst>
      <p:ext uri="{BB962C8B-B14F-4D97-AF65-F5344CB8AC3E}">
        <p14:creationId xmlns:p14="http://schemas.microsoft.com/office/powerpoint/2010/main" val="800717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34D12-C260-47FD-AF20-47106A3F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Using JavaScript - router.js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013D5-B903-4D63-AC96-273A33B2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3" y="183124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Backend -&gt; router.js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a </a:t>
            </a:r>
            <a:r>
              <a:rPr lang="en-US" dirty="0" err="1"/>
              <a:t>rounter</a:t>
            </a:r>
            <a:endParaRPr lang="en-US" dirty="0"/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Hover </a:t>
            </a:r>
            <a:r>
              <a:rPr lang="en-US" dirty="0">
                <a:solidFill>
                  <a:srgbClr val="FF0000"/>
                </a:solidFill>
              </a:rPr>
              <a:t>Page</a:t>
            </a:r>
            <a:r>
              <a:rPr lang="en-US" dirty="0"/>
              <a:t>, click Ad</a:t>
            </a:r>
            <a:r>
              <a:rPr lang="en-US" dirty="0">
                <a:solidFill>
                  <a:srgbClr val="FF0000"/>
                </a:solidFill>
              </a:rPr>
              <a:t>d a Router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Start Creating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Input </a:t>
            </a:r>
            <a:r>
              <a:rPr lang="en-US" dirty="0">
                <a:solidFill>
                  <a:srgbClr val="FF0000"/>
                </a:solidFill>
              </a:rPr>
              <a:t>staff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exiting </a:t>
            </a:r>
            <a:r>
              <a:rPr lang="en-US" dirty="0" err="1"/>
              <a:t>js</a:t>
            </a:r>
            <a:r>
              <a:rPr lang="en-US" dirty="0"/>
              <a:t> “router.js”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Copy code inside comment to inside</a:t>
            </a:r>
          </a:p>
          <a:p>
            <a:pPr marL="1428750" lvl="2" indent="-514350">
              <a:buFont typeface="+mj-lt"/>
              <a:buAutoNum type="alphaLcParenR"/>
            </a:pPr>
            <a:endParaRPr lang="en-US" dirty="0"/>
          </a:p>
          <a:p>
            <a:pPr marL="1428750" lvl="2" indent="-514350">
              <a:buFont typeface="+mj-lt"/>
              <a:buAutoNum type="alphaLcParenR"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3.	Below page will redirect</a:t>
            </a:r>
          </a:p>
          <a:p>
            <a:r>
              <a:rPr lang="en-US" sz="2000" dirty="0">
                <a:hlinkClick r:id="rId2"/>
              </a:rPr>
              <a:t>https://hkumockup.its.hku.hk/staff</a:t>
            </a:r>
            <a:r>
              <a:rPr lang="en-US" sz="2000" dirty="0"/>
              <a:t> -&gt; </a:t>
            </a:r>
            <a:r>
              <a:rPr lang="en-US" sz="2000" dirty="0">
                <a:hlinkClick r:id="rId3"/>
              </a:rPr>
              <a:t>https://www.eee.hku.hk/people/</a:t>
            </a:r>
            <a:r>
              <a:rPr lang="en-US" sz="2000" dirty="0"/>
              <a:t> </a:t>
            </a:r>
            <a:endParaRPr lang="en-US" sz="2000" dirty="0">
              <a:hlinkClick r:id="rId4"/>
            </a:endParaRPr>
          </a:p>
          <a:p>
            <a:r>
              <a:rPr lang="en-US" sz="2000" dirty="0">
                <a:hlinkClick r:id="rId4"/>
              </a:rPr>
              <a:t>https://hkumockup.its.hku.hk/staff/scchan</a:t>
            </a:r>
            <a:r>
              <a:rPr lang="en-US" sz="2000" dirty="0"/>
              <a:t> -&gt; </a:t>
            </a:r>
            <a:r>
              <a:rPr lang="en-US" sz="2000" dirty="0">
                <a:hlinkClick r:id="rId5"/>
              </a:rPr>
              <a:t>https://www.eee.hku.hk/people/scchan/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6"/>
              </a:rPr>
              <a:t>https://hkumockup.its.hku.hk/staff/ktchau</a:t>
            </a:r>
            <a:r>
              <a:rPr lang="en-US" sz="2000" dirty="0"/>
              <a:t> -&gt; </a:t>
            </a:r>
            <a:r>
              <a:rPr lang="en-US" sz="2000" dirty="0">
                <a:hlinkClick r:id="rId7"/>
              </a:rPr>
              <a:t>https://www.eee.hku.hk/people/ktchau/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119EB-BD18-462F-A4CC-F907D9A40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7108" y="1554472"/>
            <a:ext cx="3600450" cy="19050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70E8E-D34F-4359-BFFB-BECDC05166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1830" y="1605799"/>
            <a:ext cx="3120170" cy="187387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6C592-626B-4F04-BE4F-40FD98381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4559" y="3525748"/>
            <a:ext cx="3312188" cy="96232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5D107-139D-4FED-9BF6-474EF8F50A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9568" y="4045569"/>
            <a:ext cx="3362325" cy="657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51415-C101-44D7-A92F-6A067AA52BC8}"/>
              </a:ext>
            </a:extLst>
          </p:cNvPr>
          <p:cNvSpPr txBox="1"/>
          <p:nvPr/>
        </p:nvSpPr>
        <p:spPr>
          <a:xfrm>
            <a:off x="6796454" y="1867817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(1a)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B8323-1EBF-4946-9D32-7D900EA5D7B5}"/>
              </a:ext>
            </a:extLst>
          </p:cNvPr>
          <p:cNvSpPr txBox="1"/>
          <p:nvPr/>
        </p:nvSpPr>
        <p:spPr>
          <a:xfrm>
            <a:off x="10525719" y="212942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(1b)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78FEE-C9AC-435F-84BE-D49A8971F0BF}"/>
              </a:ext>
            </a:extLst>
          </p:cNvPr>
          <p:cNvSpPr txBox="1"/>
          <p:nvPr/>
        </p:nvSpPr>
        <p:spPr>
          <a:xfrm>
            <a:off x="8502676" y="3850961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(1c)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92F3-BB6D-4B24-95EF-B8F7678B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– Sandbox &amp; Live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AF61C-4AAE-45E6-AF3B-18506027C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1" y="1748753"/>
            <a:ext cx="11113477" cy="1772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990AC4-5E2A-4388-916C-CFD612C7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39" y="3746562"/>
            <a:ext cx="5529629" cy="3044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295C7F-E9B5-4310-895D-A65893283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70" y="3802723"/>
            <a:ext cx="4914900" cy="293218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D18286-B8A7-4AF2-8BEE-A6ADA2FA4142}"/>
              </a:ext>
            </a:extLst>
          </p:cNvPr>
          <p:cNvCxnSpPr>
            <a:cxnSpLocks/>
          </p:cNvCxnSpPr>
          <p:nvPr/>
        </p:nvCxnSpPr>
        <p:spPr>
          <a:xfrm flipH="1">
            <a:off x="6919547" y="2426677"/>
            <a:ext cx="3516922" cy="40708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BAE8DB-2787-401D-B0FC-6782E2859936}"/>
              </a:ext>
            </a:extLst>
          </p:cNvPr>
          <p:cNvCxnSpPr>
            <a:cxnSpLocks/>
          </p:cNvCxnSpPr>
          <p:nvPr/>
        </p:nvCxnSpPr>
        <p:spPr>
          <a:xfrm flipH="1">
            <a:off x="3745524" y="2426677"/>
            <a:ext cx="5503985" cy="20354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92F3-BB6D-4B24-95EF-B8F7678B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– filter and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B51C-57B8-429E-938F-9215D1B9C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44D409-BE2F-4BDF-A397-C4E9E9CD2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81383"/>
              </p:ext>
            </p:extLst>
          </p:nvPr>
        </p:nvGraphicFramePr>
        <p:xfrm>
          <a:off x="1071282" y="2599111"/>
          <a:ext cx="490748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36">
                  <a:extLst>
                    <a:ext uri="{9D8B030D-6E8A-4147-A177-3AD203B41FA5}">
                      <a16:colId xmlns:a16="http://schemas.microsoft.com/office/drawing/2014/main" val="2850297635"/>
                    </a:ext>
                  </a:extLst>
                </a:gridCol>
                <a:gridCol w="1590773">
                  <a:extLst>
                    <a:ext uri="{9D8B030D-6E8A-4147-A177-3AD203B41FA5}">
                      <a16:colId xmlns:a16="http://schemas.microsoft.com/office/drawing/2014/main" val="35306334"/>
                    </a:ext>
                  </a:extLst>
                </a:gridCol>
                <a:gridCol w="1393978">
                  <a:extLst>
                    <a:ext uri="{9D8B030D-6E8A-4147-A177-3AD203B41FA5}">
                      <a16:colId xmlns:a16="http://schemas.microsoft.com/office/drawing/2014/main" val="1420915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79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9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3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7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2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378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7AAAE8-2025-4338-B029-B4D2033A7906}"/>
              </a:ext>
            </a:extLst>
          </p:cNvPr>
          <p:cNvSpPr txBox="1"/>
          <p:nvPr/>
        </p:nvSpPr>
        <p:spPr>
          <a:xfrm>
            <a:off x="6889720" y="2372803"/>
            <a:ext cx="5059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Filter: 	name is Peter</a:t>
            </a:r>
          </a:p>
          <a:p>
            <a:r>
              <a:rPr lang="en-US" sz="2400" dirty="0"/>
              <a:t>	gender is F</a:t>
            </a:r>
          </a:p>
          <a:p>
            <a:r>
              <a:rPr lang="en-US" sz="2400" dirty="0"/>
              <a:t>	age greater than18</a:t>
            </a:r>
          </a:p>
          <a:p>
            <a:r>
              <a:rPr lang="en-US" sz="2400" dirty="0"/>
              <a:t>	age does not equal to 18</a:t>
            </a:r>
          </a:p>
          <a:p>
            <a:endParaRPr lang="en-US" sz="2400" dirty="0"/>
          </a:p>
          <a:p>
            <a:r>
              <a:rPr lang="en-US" sz="2400" dirty="0"/>
              <a:t>Sort: 	sort by name A-&gt;Z</a:t>
            </a:r>
          </a:p>
          <a:p>
            <a:r>
              <a:rPr lang="en-US" sz="2400" dirty="0"/>
              <a:t>	sort by age low -&gt; high</a:t>
            </a:r>
          </a:p>
        </p:txBody>
      </p:sp>
    </p:spTree>
    <p:extLst>
      <p:ext uri="{BB962C8B-B14F-4D97-AF65-F5344CB8AC3E}">
        <p14:creationId xmlns:p14="http://schemas.microsoft.com/office/powerpoint/2010/main" val="1261856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F258-EB87-49FA-BE32-4C7720E2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41385-E349-429A-A4FF-A661BDED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WorkSpace</a:t>
            </a:r>
            <a:r>
              <a:rPr lang="en-US" dirty="0"/>
              <a:t> -&gt; Database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a </a:t>
            </a:r>
            <a:r>
              <a:rPr lang="en-US" dirty="0">
                <a:solidFill>
                  <a:srgbClr val="FF0000"/>
                </a:solidFill>
              </a:rPr>
              <a:t>Dataset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/>
              <a:t>Connect Dataset to </a:t>
            </a:r>
            <a:r>
              <a:rPr lang="en-US" dirty="0">
                <a:solidFill>
                  <a:srgbClr val="FF0000"/>
                </a:solidFill>
              </a:rPr>
              <a:t>agenda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Filter record which “Self-learning” is not TRUE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/>
              <a:t>Sort by “code”</a:t>
            </a:r>
            <a:r>
              <a:rPr lang="en-US" altLang="zh-TW" dirty="0"/>
              <a:t>, A-&gt;Z</a:t>
            </a:r>
            <a:endParaRPr lang="en-US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a </a:t>
            </a:r>
            <a:r>
              <a:rPr lang="en-US" dirty="0">
                <a:solidFill>
                  <a:srgbClr val="FF0000"/>
                </a:solidFill>
              </a:rPr>
              <a:t>table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Connect to the dataset created above</a:t>
            </a:r>
            <a:endParaRPr lang="en-US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a transparent box at bottom.</a:t>
            </a:r>
          </a:p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https://hkumockup.its.hku.hk/p-database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F2143-A59F-4EC9-82D1-F76E432BE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15"/>
          <a:stretch/>
        </p:blipFill>
        <p:spPr>
          <a:xfrm>
            <a:off x="6165546" y="422030"/>
            <a:ext cx="3068882" cy="2432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D4859-9C00-4DC5-A8A1-C7B9E0B54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428" y="1162277"/>
            <a:ext cx="3381742" cy="2091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6824E-AC55-403C-A233-0ECAF9D4C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037" y="5446613"/>
            <a:ext cx="2909888" cy="498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5F88F-B246-4928-BE97-51ED1E748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9849" y="3776434"/>
            <a:ext cx="1827335" cy="2831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08E259-678A-4088-93B9-0010B109C79D}"/>
              </a:ext>
            </a:extLst>
          </p:cNvPr>
          <p:cNvSpPr txBox="1"/>
          <p:nvPr/>
        </p:nvSpPr>
        <p:spPr>
          <a:xfrm>
            <a:off x="7872836" y="1232693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83BAD-03F4-4BF9-B2B6-B82E7CC2503A}"/>
              </a:ext>
            </a:extLst>
          </p:cNvPr>
          <p:cNvSpPr txBox="1"/>
          <p:nvPr/>
        </p:nvSpPr>
        <p:spPr>
          <a:xfrm>
            <a:off x="10651991" y="1572044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(1a)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89005A-712C-4CD2-B0C5-411DF8EAD57B}"/>
              </a:ext>
            </a:extLst>
          </p:cNvPr>
          <p:cNvSpPr txBox="1"/>
          <p:nvPr/>
        </p:nvSpPr>
        <p:spPr>
          <a:xfrm>
            <a:off x="9790208" y="49233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(3)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E47141-177F-498C-89F2-ACCDFEB1C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887" y="3269259"/>
            <a:ext cx="3222096" cy="1763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233B6B-16F0-4604-B733-D02F2111158E}"/>
              </a:ext>
            </a:extLst>
          </p:cNvPr>
          <p:cNvSpPr txBox="1"/>
          <p:nvPr/>
        </p:nvSpPr>
        <p:spPr>
          <a:xfrm>
            <a:off x="6557570" y="3482788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864812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FA08-27A4-4570-A70F-A959BE50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E979-7D36-4AAC-B6D6-EBBF649C0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/>
              <a:t>Dynamic Pages</a:t>
            </a:r>
          </a:p>
        </p:txBody>
      </p:sp>
    </p:spTree>
    <p:extLst>
      <p:ext uri="{BB962C8B-B14F-4D97-AF65-F5344CB8AC3E}">
        <p14:creationId xmlns:p14="http://schemas.microsoft.com/office/powerpoint/2010/main" val="1123147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709D-CFFA-4E52-AB7D-A11DE209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Pages - Use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4F0A8-CA7D-46DE-8327-3D2D1A358BE4}"/>
              </a:ext>
            </a:extLst>
          </p:cNvPr>
          <p:cNvSpPr txBox="1"/>
          <p:nvPr/>
        </p:nvSpPr>
        <p:spPr>
          <a:xfrm>
            <a:off x="4464709" y="1792365"/>
            <a:ext cx="326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Database ER diagram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BD5892-7777-4CE3-A356-97E25E7E2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20774"/>
              </p:ext>
            </p:extLst>
          </p:nvPr>
        </p:nvGraphicFramePr>
        <p:xfrm>
          <a:off x="1962755" y="3077304"/>
          <a:ext cx="2462547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name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18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About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56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2706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115640-FA3B-4585-9172-9A0973EFA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42346"/>
              </p:ext>
            </p:extLst>
          </p:nvPr>
        </p:nvGraphicFramePr>
        <p:xfrm>
          <a:off x="7766698" y="2536129"/>
          <a:ext cx="2462547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Module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name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18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7733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7C39CF-8A96-4183-9677-58670466E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10995"/>
              </p:ext>
            </p:extLst>
          </p:nvPr>
        </p:nvGraphicFramePr>
        <p:xfrm>
          <a:off x="7766698" y="4926542"/>
          <a:ext cx="2462547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631C55-BA23-46CA-AC70-616391FFC124}"/>
              </a:ext>
            </a:extLst>
          </p:cNvPr>
          <p:cNvCxnSpPr/>
          <p:nvPr/>
        </p:nvCxnSpPr>
        <p:spPr>
          <a:xfrm>
            <a:off x="4425302" y="3536302"/>
            <a:ext cx="33413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8101A0-9F77-4C59-8875-6E688BAFC33B}"/>
              </a:ext>
            </a:extLst>
          </p:cNvPr>
          <p:cNvCxnSpPr>
            <a:cxnSpLocks/>
          </p:cNvCxnSpPr>
          <p:nvPr/>
        </p:nvCxnSpPr>
        <p:spPr>
          <a:xfrm>
            <a:off x="7315200" y="3277809"/>
            <a:ext cx="0" cy="501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5667C0-5DCF-4EEC-9E4C-66268677A42F}"/>
              </a:ext>
            </a:extLst>
          </p:cNvPr>
          <p:cNvCxnSpPr>
            <a:cxnSpLocks/>
          </p:cNvCxnSpPr>
          <p:nvPr/>
        </p:nvCxnSpPr>
        <p:spPr>
          <a:xfrm flipV="1">
            <a:off x="7305869" y="3321698"/>
            <a:ext cx="470160" cy="21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DFC967-6BDE-4722-B3D7-66726978F475}"/>
              </a:ext>
            </a:extLst>
          </p:cNvPr>
          <p:cNvCxnSpPr/>
          <p:nvPr/>
        </p:nvCxnSpPr>
        <p:spPr>
          <a:xfrm>
            <a:off x="7315200" y="3536302"/>
            <a:ext cx="451498" cy="242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7CAC1B-D602-4FE9-99BB-32594DC60AFF}"/>
              </a:ext>
            </a:extLst>
          </p:cNvPr>
          <p:cNvCxnSpPr/>
          <p:nvPr/>
        </p:nvCxnSpPr>
        <p:spPr>
          <a:xfrm>
            <a:off x="4898571" y="3277809"/>
            <a:ext cx="0" cy="501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1C2A42-4AF0-4154-A511-29A479B88B58}"/>
              </a:ext>
            </a:extLst>
          </p:cNvPr>
          <p:cNvCxnSpPr/>
          <p:nvPr/>
        </p:nvCxnSpPr>
        <p:spPr>
          <a:xfrm flipH="1" flipV="1">
            <a:off x="4425302" y="3277809"/>
            <a:ext cx="473269" cy="258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7FFEF4-FDF3-42EA-AAE2-36EAC69AD23B}"/>
              </a:ext>
            </a:extLst>
          </p:cNvPr>
          <p:cNvCxnSpPr/>
          <p:nvPr/>
        </p:nvCxnSpPr>
        <p:spPr>
          <a:xfrm flipH="1">
            <a:off x="4434633" y="3536302"/>
            <a:ext cx="463938" cy="242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08FF6C-F410-4779-A414-58C2C08CFB71}"/>
              </a:ext>
            </a:extLst>
          </p:cNvPr>
          <p:cNvCxnSpPr/>
          <p:nvPr/>
        </p:nvCxnSpPr>
        <p:spPr>
          <a:xfrm>
            <a:off x="4434633" y="5131837"/>
            <a:ext cx="3332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A0CDE7-C195-48FF-A725-0EB577B8ECF6}"/>
              </a:ext>
            </a:extLst>
          </p:cNvPr>
          <p:cNvCxnSpPr/>
          <p:nvPr/>
        </p:nvCxnSpPr>
        <p:spPr>
          <a:xfrm>
            <a:off x="7284356" y="4835046"/>
            <a:ext cx="0" cy="55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8DCC0F-61A6-4734-9C9F-C8CE3DA7FC21}"/>
              </a:ext>
            </a:extLst>
          </p:cNvPr>
          <p:cNvCxnSpPr/>
          <p:nvPr/>
        </p:nvCxnSpPr>
        <p:spPr>
          <a:xfrm>
            <a:off x="4829887" y="4917591"/>
            <a:ext cx="0" cy="42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020A8F-6B3B-4B52-99D7-FFFC31FDA87B}"/>
              </a:ext>
            </a:extLst>
          </p:cNvPr>
          <p:cNvCxnSpPr/>
          <p:nvPr/>
        </p:nvCxnSpPr>
        <p:spPr>
          <a:xfrm flipH="1" flipV="1">
            <a:off x="4464709" y="4926542"/>
            <a:ext cx="359218" cy="205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DAB0C0-D1A0-4598-B3C9-D0980788897B}"/>
              </a:ext>
            </a:extLst>
          </p:cNvPr>
          <p:cNvCxnSpPr/>
          <p:nvPr/>
        </p:nvCxnSpPr>
        <p:spPr>
          <a:xfrm flipH="1">
            <a:off x="4434633" y="5131837"/>
            <a:ext cx="385923" cy="21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65D6E20-6F77-4356-941C-A07502312499}"/>
              </a:ext>
            </a:extLst>
          </p:cNvPr>
          <p:cNvCxnSpPr/>
          <p:nvPr/>
        </p:nvCxnSpPr>
        <p:spPr>
          <a:xfrm>
            <a:off x="7418095" y="4853707"/>
            <a:ext cx="0" cy="55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AF4FE82-DCBB-434D-86CB-8F0E009934D3}"/>
              </a:ext>
            </a:extLst>
          </p:cNvPr>
          <p:cNvSpPr txBox="1"/>
          <p:nvPr/>
        </p:nvSpPr>
        <p:spPr>
          <a:xfrm>
            <a:off x="5299422" y="3137032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to many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C654CB-6A01-49BD-B03D-1DA182E79391}"/>
              </a:ext>
            </a:extLst>
          </p:cNvPr>
          <p:cNvSpPr txBox="1"/>
          <p:nvPr/>
        </p:nvSpPr>
        <p:spPr>
          <a:xfrm>
            <a:off x="5299422" y="4716905"/>
            <a:ext cx="136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to one</a:t>
            </a:r>
          </a:p>
        </p:txBody>
      </p:sp>
    </p:spTree>
    <p:extLst>
      <p:ext uri="{BB962C8B-B14F-4D97-AF65-F5344CB8AC3E}">
        <p14:creationId xmlns:p14="http://schemas.microsoft.com/office/powerpoint/2010/main" val="15403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709D-CFFA-4E52-AB7D-A11DE209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Pages - Use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4F0A8-CA7D-46DE-8327-3D2D1A358BE4}"/>
              </a:ext>
            </a:extLst>
          </p:cNvPr>
          <p:cNvSpPr txBox="1"/>
          <p:nvPr/>
        </p:nvSpPr>
        <p:spPr>
          <a:xfrm>
            <a:off x="4464709" y="1792365"/>
            <a:ext cx="326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Database ER diagram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BD5892-7777-4CE3-A356-97E25E7E2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03342"/>
              </p:ext>
            </p:extLst>
          </p:nvPr>
        </p:nvGraphicFramePr>
        <p:xfrm>
          <a:off x="338824" y="3013920"/>
          <a:ext cx="2462547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name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18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About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56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2706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115640-FA3B-4585-9172-9A0973EFA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03141"/>
              </p:ext>
            </p:extLst>
          </p:nvPr>
        </p:nvGraphicFramePr>
        <p:xfrm>
          <a:off x="9043535" y="2479955"/>
          <a:ext cx="2462547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Module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name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18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7733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7C39CF-8A96-4183-9677-58670466E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39398"/>
              </p:ext>
            </p:extLst>
          </p:nvPr>
        </p:nvGraphicFramePr>
        <p:xfrm>
          <a:off x="7796774" y="4926542"/>
          <a:ext cx="2462547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631C55-BA23-46CA-AC70-616391FFC124}"/>
              </a:ext>
            </a:extLst>
          </p:cNvPr>
          <p:cNvCxnSpPr>
            <a:cxnSpLocks/>
          </p:cNvCxnSpPr>
          <p:nvPr/>
        </p:nvCxnSpPr>
        <p:spPr>
          <a:xfrm>
            <a:off x="7004651" y="3485810"/>
            <a:ext cx="20171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8101A0-9F77-4C59-8875-6E688BAFC33B}"/>
              </a:ext>
            </a:extLst>
          </p:cNvPr>
          <p:cNvCxnSpPr>
            <a:cxnSpLocks/>
          </p:cNvCxnSpPr>
          <p:nvPr/>
        </p:nvCxnSpPr>
        <p:spPr>
          <a:xfrm>
            <a:off x="8570326" y="3227317"/>
            <a:ext cx="0" cy="501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5667C0-5DCF-4EEC-9E4C-66268677A42F}"/>
              </a:ext>
            </a:extLst>
          </p:cNvPr>
          <p:cNvCxnSpPr>
            <a:cxnSpLocks/>
          </p:cNvCxnSpPr>
          <p:nvPr/>
        </p:nvCxnSpPr>
        <p:spPr>
          <a:xfrm flipV="1">
            <a:off x="8560995" y="3271207"/>
            <a:ext cx="470160" cy="214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DFC967-6BDE-4722-B3D7-66726978F475}"/>
              </a:ext>
            </a:extLst>
          </p:cNvPr>
          <p:cNvCxnSpPr>
            <a:cxnSpLocks/>
          </p:cNvCxnSpPr>
          <p:nvPr/>
        </p:nvCxnSpPr>
        <p:spPr>
          <a:xfrm>
            <a:off x="8570326" y="3485810"/>
            <a:ext cx="451498" cy="242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7CAC1B-D602-4FE9-99BB-32594DC60AFF}"/>
              </a:ext>
            </a:extLst>
          </p:cNvPr>
          <p:cNvCxnSpPr>
            <a:cxnSpLocks/>
          </p:cNvCxnSpPr>
          <p:nvPr/>
        </p:nvCxnSpPr>
        <p:spPr>
          <a:xfrm>
            <a:off x="7284356" y="3235265"/>
            <a:ext cx="0" cy="501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08FF6C-F410-4779-A414-58C2C08CFB71}"/>
              </a:ext>
            </a:extLst>
          </p:cNvPr>
          <p:cNvCxnSpPr>
            <a:cxnSpLocks/>
          </p:cNvCxnSpPr>
          <p:nvPr/>
        </p:nvCxnSpPr>
        <p:spPr>
          <a:xfrm>
            <a:off x="2827004" y="5131837"/>
            <a:ext cx="4939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A0CDE7-C195-48FF-A725-0EB577B8ECF6}"/>
              </a:ext>
            </a:extLst>
          </p:cNvPr>
          <p:cNvCxnSpPr/>
          <p:nvPr/>
        </p:nvCxnSpPr>
        <p:spPr>
          <a:xfrm>
            <a:off x="7284356" y="4835046"/>
            <a:ext cx="0" cy="55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8DCC0F-61A6-4734-9C9F-C8CE3DA7FC21}"/>
              </a:ext>
            </a:extLst>
          </p:cNvPr>
          <p:cNvCxnSpPr/>
          <p:nvPr/>
        </p:nvCxnSpPr>
        <p:spPr>
          <a:xfrm>
            <a:off x="3183602" y="4926542"/>
            <a:ext cx="0" cy="42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020A8F-6B3B-4B52-99D7-FFFC31FDA87B}"/>
              </a:ext>
            </a:extLst>
          </p:cNvPr>
          <p:cNvCxnSpPr/>
          <p:nvPr/>
        </p:nvCxnSpPr>
        <p:spPr>
          <a:xfrm flipH="1" flipV="1">
            <a:off x="2795097" y="4934076"/>
            <a:ext cx="359218" cy="205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DAB0C0-D1A0-4598-B3C9-D0980788897B}"/>
              </a:ext>
            </a:extLst>
          </p:cNvPr>
          <p:cNvCxnSpPr/>
          <p:nvPr/>
        </p:nvCxnSpPr>
        <p:spPr>
          <a:xfrm flipH="1">
            <a:off x="2771232" y="5121948"/>
            <a:ext cx="385923" cy="21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65D6E20-6F77-4356-941C-A07502312499}"/>
              </a:ext>
            </a:extLst>
          </p:cNvPr>
          <p:cNvCxnSpPr/>
          <p:nvPr/>
        </p:nvCxnSpPr>
        <p:spPr>
          <a:xfrm>
            <a:off x="7418095" y="4853707"/>
            <a:ext cx="0" cy="55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1C39740-BB5B-42D6-BFF5-ABC83624D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9741"/>
              </p:ext>
            </p:extLst>
          </p:nvPr>
        </p:nvGraphicFramePr>
        <p:xfrm>
          <a:off x="4558318" y="2849091"/>
          <a:ext cx="2462547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 Module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188152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11CDA4-A8B9-4ED5-96AC-CB7EE451A583}"/>
              </a:ext>
            </a:extLst>
          </p:cNvPr>
          <p:cNvCxnSpPr>
            <a:cxnSpLocks/>
          </p:cNvCxnSpPr>
          <p:nvPr/>
        </p:nvCxnSpPr>
        <p:spPr>
          <a:xfrm>
            <a:off x="2796928" y="3449076"/>
            <a:ext cx="1749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8A8B43-2474-40CE-9630-643407962BF0}"/>
              </a:ext>
            </a:extLst>
          </p:cNvPr>
          <p:cNvCxnSpPr>
            <a:cxnSpLocks/>
          </p:cNvCxnSpPr>
          <p:nvPr/>
        </p:nvCxnSpPr>
        <p:spPr>
          <a:xfrm>
            <a:off x="4240899" y="3198269"/>
            <a:ext cx="0" cy="55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04CB53-917B-4B54-881E-F8FACBB94700}"/>
              </a:ext>
            </a:extLst>
          </p:cNvPr>
          <p:cNvCxnSpPr>
            <a:cxnSpLocks/>
          </p:cNvCxnSpPr>
          <p:nvPr/>
        </p:nvCxnSpPr>
        <p:spPr>
          <a:xfrm>
            <a:off x="3192182" y="3234830"/>
            <a:ext cx="0" cy="42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77DB79-3670-47FE-9EFA-BCB86F32C98F}"/>
              </a:ext>
            </a:extLst>
          </p:cNvPr>
          <p:cNvCxnSpPr>
            <a:cxnSpLocks/>
          </p:cNvCxnSpPr>
          <p:nvPr/>
        </p:nvCxnSpPr>
        <p:spPr>
          <a:xfrm flipH="1" flipV="1">
            <a:off x="2827004" y="3243781"/>
            <a:ext cx="359218" cy="205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D7FB7-12C1-4C20-A118-75670F359891}"/>
              </a:ext>
            </a:extLst>
          </p:cNvPr>
          <p:cNvCxnSpPr>
            <a:cxnSpLocks/>
          </p:cNvCxnSpPr>
          <p:nvPr/>
        </p:nvCxnSpPr>
        <p:spPr>
          <a:xfrm flipH="1">
            <a:off x="2796928" y="3449076"/>
            <a:ext cx="385924" cy="21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F8D007-54AB-4653-95E5-2433144E057C}"/>
              </a:ext>
            </a:extLst>
          </p:cNvPr>
          <p:cNvCxnSpPr>
            <a:cxnSpLocks/>
          </p:cNvCxnSpPr>
          <p:nvPr/>
        </p:nvCxnSpPr>
        <p:spPr>
          <a:xfrm>
            <a:off x="4425302" y="3222638"/>
            <a:ext cx="0" cy="55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D340731-BCE8-4036-ABBA-D1FFEF522CEB}"/>
              </a:ext>
            </a:extLst>
          </p:cNvPr>
          <p:cNvCxnSpPr>
            <a:cxnSpLocks/>
          </p:cNvCxnSpPr>
          <p:nvPr/>
        </p:nvCxnSpPr>
        <p:spPr>
          <a:xfrm>
            <a:off x="7418095" y="3222638"/>
            <a:ext cx="0" cy="501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53D565-3FAB-4471-A288-BE8BD946BFC8}"/>
              </a:ext>
            </a:extLst>
          </p:cNvPr>
          <p:cNvSpPr txBox="1"/>
          <p:nvPr/>
        </p:nvSpPr>
        <p:spPr>
          <a:xfrm>
            <a:off x="3033901" y="3129164"/>
            <a:ext cx="136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to one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2DF946-12CD-4E75-8F23-F98BCEEB66C8}"/>
              </a:ext>
            </a:extLst>
          </p:cNvPr>
          <p:cNvSpPr txBox="1"/>
          <p:nvPr/>
        </p:nvSpPr>
        <p:spPr>
          <a:xfrm>
            <a:off x="7331864" y="3147092"/>
            <a:ext cx="136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to one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6809CD-6536-4C3B-98E7-0BB583BB4D27}"/>
              </a:ext>
            </a:extLst>
          </p:cNvPr>
          <p:cNvSpPr txBox="1"/>
          <p:nvPr/>
        </p:nvSpPr>
        <p:spPr>
          <a:xfrm>
            <a:off x="4718192" y="4740731"/>
            <a:ext cx="136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to one</a:t>
            </a:r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AF3888CE-4F0F-4AD9-A3C5-904482890CAE}"/>
              </a:ext>
            </a:extLst>
          </p:cNvPr>
          <p:cNvSpPr/>
          <p:nvPr/>
        </p:nvSpPr>
        <p:spPr>
          <a:xfrm>
            <a:off x="3030847" y="999141"/>
            <a:ext cx="5924939" cy="5924939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D732-8A74-4F6B-A4DE-DABAC98F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Pages - Use Database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98F212-4176-4748-90C0-C1621F94C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92210"/>
              </p:ext>
            </p:extLst>
          </p:nvPr>
        </p:nvGraphicFramePr>
        <p:xfrm>
          <a:off x="1019046" y="3077304"/>
          <a:ext cx="2462547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name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18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About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6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706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3C51E8-1218-4F85-982B-07E826A7D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31865"/>
              </p:ext>
            </p:extLst>
          </p:nvPr>
        </p:nvGraphicFramePr>
        <p:xfrm>
          <a:off x="7766698" y="2536129"/>
          <a:ext cx="2462547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Module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name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18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733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040BBF7-8F84-4CBA-97E0-3456AF356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62723"/>
              </p:ext>
            </p:extLst>
          </p:nvPr>
        </p:nvGraphicFramePr>
        <p:xfrm>
          <a:off x="7766698" y="4926542"/>
          <a:ext cx="2462547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517056C-B1E7-417A-A603-619260A50E14}"/>
              </a:ext>
            </a:extLst>
          </p:cNvPr>
          <p:cNvSpPr txBox="1"/>
          <p:nvPr/>
        </p:nvSpPr>
        <p:spPr>
          <a:xfrm>
            <a:off x="3965489" y="436235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type: reference</a:t>
            </a:r>
          </a:p>
          <a:p>
            <a:r>
              <a:rPr lang="en-US" dirty="0"/>
              <a:t>Multiple items: 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301F3B-17AF-4EC1-85AE-6CEC349CA81F}"/>
              </a:ext>
            </a:extLst>
          </p:cNvPr>
          <p:cNvCxnSpPr/>
          <p:nvPr/>
        </p:nvCxnSpPr>
        <p:spPr>
          <a:xfrm>
            <a:off x="3397638" y="4715029"/>
            <a:ext cx="625151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A093A2-E8F9-4E09-9ECD-0D31B952EEC9}"/>
              </a:ext>
            </a:extLst>
          </p:cNvPr>
          <p:cNvCxnSpPr>
            <a:cxnSpLocks/>
          </p:cNvCxnSpPr>
          <p:nvPr/>
        </p:nvCxnSpPr>
        <p:spPr>
          <a:xfrm>
            <a:off x="3384140" y="5102803"/>
            <a:ext cx="625151" cy="37999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C7C6F1-3EB5-4252-A25A-B0089481ADDC}"/>
              </a:ext>
            </a:extLst>
          </p:cNvPr>
          <p:cNvSpPr txBox="1"/>
          <p:nvPr/>
        </p:nvSpPr>
        <p:spPr>
          <a:xfrm>
            <a:off x="4028513" y="53023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type: reference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D53247-6FA9-49BC-9281-3FB98A33035F}"/>
              </a:ext>
            </a:extLst>
          </p:cNvPr>
          <p:cNvCxnSpPr>
            <a:cxnSpLocks/>
          </p:cNvCxnSpPr>
          <p:nvPr/>
        </p:nvCxnSpPr>
        <p:spPr>
          <a:xfrm flipV="1">
            <a:off x="5859624" y="4273420"/>
            <a:ext cx="1810139" cy="58334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5DDD3F2-2A59-4F2A-BBFF-C3E6FE1804EC}"/>
              </a:ext>
            </a:extLst>
          </p:cNvPr>
          <p:cNvSpPr txBox="1"/>
          <p:nvPr/>
        </p:nvSpPr>
        <p:spPr>
          <a:xfrm>
            <a:off x="6392106" y="4005158"/>
            <a:ext cx="127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 create</a:t>
            </a:r>
          </a:p>
        </p:txBody>
      </p:sp>
    </p:spTree>
    <p:extLst>
      <p:ext uri="{BB962C8B-B14F-4D97-AF65-F5344CB8AC3E}">
        <p14:creationId xmlns:p14="http://schemas.microsoft.com/office/powerpoint/2010/main" val="3756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92F3-BB6D-4B24-95EF-B8F7678B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Pages – Dataset filter and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B51C-57B8-429E-938F-9215D1B9C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44D409-BE2F-4BDF-A397-C4E9E9CD2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67818"/>
              </p:ext>
            </p:extLst>
          </p:nvPr>
        </p:nvGraphicFramePr>
        <p:xfrm>
          <a:off x="1071282" y="2599111"/>
          <a:ext cx="469647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061">
                  <a:extLst>
                    <a:ext uri="{9D8B030D-6E8A-4147-A177-3AD203B41FA5}">
                      <a16:colId xmlns:a16="http://schemas.microsoft.com/office/drawing/2014/main" val="2850297635"/>
                    </a:ext>
                  </a:extLst>
                </a:gridCol>
                <a:gridCol w="1522372">
                  <a:extLst>
                    <a:ext uri="{9D8B030D-6E8A-4147-A177-3AD203B41FA5}">
                      <a16:colId xmlns:a16="http://schemas.microsoft.com/office/drawing/2014/main" val="35306334"/>
                    </a:ext>
                  </a:extLst>
                </a:gridCol>
                <a:gridCol w="1334039">
                  <a:extLst>
                    <a:ext uri="{9D8B030D-6E8A-4147-A177-3AD203B41FA5}">
                      <a16:colId xmlns:a16="http://schemas.microsoft.com/office/drawing/2014/main" val="1420915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79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9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43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7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2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378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7AAAE8-2025-4338-B029-B4D2033A7906}"/>
              </a:ext>
            </a:extLst>
          </p:cNvPr>
          <p:cNvSpPr txBox="1"/>
          <p:nvPr/>
        </p:nvSpPr>
        <p:spPr>
          <a:xfrm>
            <a:off x="6593713" y="2599111"/>
            <a:ext cx="4760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Filter: 	name is Peter</a:t>
            </a:r>
          </a:p>
          <a:p>
            <a:r>
              <a:rPr lang="en-US" sz="2400" dirty="0"/>
              <a:t>	gender is F</a:t>
            </a:r>
          </a:p>
          <a:p>
            <a:r>
              <a:rPr lang="en-US" sz="2400" dirty="0"/>
              <a:t>	age greater than18</a:t>
            </a:r>
          </a:p>
          <a:p>
            <a:r>
              <a:rPr lang="en-US" sz="2400" dirty="0"/>
              <a:t>	age does not equal to 18</a:t>
            </a:r>
          </a:p>
          <a:p>
            <a:endParaRPr lang="en-US" sz="2400" dirty="0"/>
          </a:p>
          <a:p>
            <a:r>
              <a:rPr lang="en-US" sz="2400" dirty="0"/>
              <a:t>Sort: 	sort by name A-&gt;Z</a:t>
            </a:r>
          </a:p>
          <a:p>
            <a:r>
              <a:rPr lang="en-US" sz="2400" dirty="0"/>
              <a:t>	sort by age low -&gt; high</a:t>
            </a:r>
          </a:p>
        </p:txBody>
      </p:sp>
    </p:spTree>
    <p:extLst>
      <p:ext uri="{BB962C8B-B14F-4D97-AF65-F5344CB8AC3E}">
        <p14:creationId xmlns:p14="http://schemas.microsoft.com/office/powerpoint/2010/main" val="2130891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148C-8124-4983-B246-BC05CFCF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Pages -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1C10-0823-451F-89C3-FD1821E75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 dataset</a:t>
            </a:r>
          </a:p>
          <a:p>
            <a:pPr marL="0" indent="0">
              <a:buNone/>
            </a:pPr>
            <a:r>
              <a:rPr lang="en-US" dirty="0"/>
              <a:t>(auto generated by dynamic page)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0CCCDB-BBF8-40CB-AC6D-274B0288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093" y="885825"/>
            <a:ext cx="3419475" cy="5972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58685D-EF9D-4203-BA9A-0DD5837B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424" y="3011488"/>
            <a:ext cx="5729654" cy="4570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E6A027-056D-4604-B172-62A27433C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75" y="4772690"/>
            <a:ext cx="1152525" cy="10477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42691F-B0ED-4AB0-BD7E-0EB6C6E75969}"/>
              </a:ext>
            </a:extLst>
          </p:cNvPr>
          <p:cNvSpPr txBox="1"/>
          <p:nvPr/>
        </p:nvSpPr>
        <p:spPr>
          <a:xfrm>
            <a:off x="104547" y="4308231"/>
            <a:ext cx="13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 icon</a:t>
            </a:r>
          </a:p>
        </p:txBody>
      </p:sp>
    </p:spTree>
    <p:extLst>
      <p:ext uri="{BB962C8B-B14F-4D97-AF65-F5344CB8AC3E}">
        <p14:creationId xmlns:p14="http://schemas.microsoft.com/office/powerpoint/2010/main" val="27563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D6DE-0894-449E-B7EF-EEC8F9DE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4D8A0-3F7B-40E4-B443-FCA23AE9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Login your HKU email </a:t>
            </a:r>
            <a:r>
              <a:rPr lang="en-US" u="sng" dirty="0">
                <a:hlinkClick r:id="rId3"/>
              </a:rPr>
              <a:t>https://hkucc1.hku.hk/owa/</a:t>
            </a:r>
            <a:r>
              <a:rPr lang="en-US" dirty="0"/>
              <a:t> , find an email subject “</a:t>
            </a:r>
            <a:r>
              <a:rPr lang="en-US" b="1" dirty="0"/>
              <a:t>You're Invited to Become a Website Contributor</a:t>
            </a:r>
            <a:r>
              <a:rPr lang="en-US" dirty="0"/>
              <a:t>” click the “</a:t>
            </a:r>
            <a:r>
              <a:rPr lang="en-US" b="1" dirty="0"/>
              <a:t>Accept Now</a:t>
            </a:r>
            <a:r>
              <a:rPr lang="en-US" dirty="0"/>
              <a:t>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Click “</a:t>
            </a:r>
            <a:r>
              <a:rPr lang="en-US" b="1" dirty="0"/>
              <a:t>Login to accept</a:t>
            </a:r>
            <a:r>
              <a:rPr lang="en-US" dirty="0"/>
              <a:t>” if you already signup a </a:t>
            </a:r>
            <a:r>
              <a:rPr lang="en-US" dirty="0" err="1"/>
              <a:t>Wix</a:t>
            </a:r>
            <a:r>
              <a:rPr lang="en-US" dirty="0"/>
              <a:t> account, otherwise, click “</a:t>
            </a:r>
            <a:r>
              <a:rPr lang="en-US" b="1" dirty="0"/>
              <a:t>Create account &amp; accept</a:t>
            </a:r>
            <a:r>
              <a:rPr lang="en-US" dirty="0"/>
              <a:t>” to sign up a new </a:t>
            </a:r>
            <a:r>
              <a:rPr lang="en-US" dirty="0" err="1"/>
              <a:t>Wix</a:t>
            </a:r>
            <a:r>
              <a:rPr lang="en-US" dirty="0"/>
              <a:t> account.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From the site list, select the one named with </a:t>
            </a:r>
            <a:r>
              <a:rPr lang="en-US" dirty="0" err="1"/>
              <a:t>Wix</a:t>
            </a:r>
            <a:r>
              <a:rPr lang="en-US" dirty="0"/>
              <a:t> Advanced XX, click “</a:t>
            </a:r>
            <a:r>
              <a:rPr lang="en-US" b="1" dirty="0"/>
              <a:t>Select &amp; Edit Site</a:t>
            </a:r>
            <a:r>
              <a:rPr lang="en-US" dirty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Download the presentation slide from </a:t>
            </a:r>
            <a:r>
              <a:rPr lang="en-US" u="sng" dirty="0">
                <a:hlinkClick r:id="rId4"/>
              </a:rPr>
              <a:t>https://www.hkumockup.its.hku.hk/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01241-9F70-47E3-9A3B-80C5690223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49" y="4738811"/>
            <a:ext cx="1037151" cy="20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94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0887-E745-4BAE-A76F-E3AEE03F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Pages -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4C3A-1C93-46BD-989B-96A631D86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type: reference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35A6D0-4699-412C-A7DE-C5660612A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03582"/>
              </p:ext>
            </p:extLst>
          </p:nvPr>
        </p:nvGraphicFramePr>
        <p:xfrm>
          <a:off x="1170176" y="2442868"/>
          <a:ext cx="3171574" cy="34451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1502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2630072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29388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293887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293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name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188152"/>
                  </a:ext>
                </a:extLst>
              </a:tr>
              <a:tr h="2938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About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  <a:tr h="293887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566548"/>
                  </a:ext>
                </a:extLst>
              </a:tr>
              <a:tr h="1616376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 code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2706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C1AEC8-AD96-4969-B23F-FAD673256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32016"/>
              </p:ext>
            </p:extLst>
          </p:nvPr>
        </p:nvGraphicFramePr>
        <p:xfrm>
          <a:off x="1799453" y="4660263"/>
          <a:ext cx="2462547" cy="1107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25269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BCFE90-9C68-4D43-B494-12D909AA5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64502"/>
              </p:ext>
            </p:extLst>
          </p:nvPr>
        </p:nvGraphicFramePr>
        <p:xfrm>
          <a:off x="8188730" y="2257520"/>
          <a:ext cx="2462547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918">
                  <a:extLst>
                    <a:ext uri="{9D8B030D-6E8A-4147-A177-3AD203B41FA5}">
                      <a16:colId xmlns:a16="http://schemas.microsoft.com/office/drawing/2014/main" val="2390648220"/>
                    </a:ext>
                  </a:extLst>
                </a:gridCol>
                <a:gridCol w="1928629">
                  <a:extLst>
                    <a:ext uri="{9D8B030D-6E8A-4147-A177-3AD203B41FA5}">
                      <a16:colId xmlns:a16="http://schemas.microsoft.com/office/drawing/2014/main" val="30323497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Module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4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name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18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FK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77332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593420E-0B35-4E90-A54D-2DFC4C314AE3}"/>
              </a:ext>
            </a:extLst>
          </p:cNvPr>
          <p:cNvSpPr/>
          <p:nvPr/>
        </p:nvSpPr>
        <p:spPr>
          <a:xfrm>
            <a:off x="7869444" y="4319491"/>
            <a:ext cx="4113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Filter: 	course code </a:t>
            </a:r>
          </a:p>
          <a:p>
            <a:r>
              <a:rPr lang="en-US" dirty="0"/>
              <a:t>	includes </a:t>
            </a:r>
          </a:p>
          <a:p>
            <a:r>
              <a:rPr lang="en-US" dirty="0"/>
              <a:t>	course item dataset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6C00C7-0054-4E4B-B734-994B4CBDB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292" y="2455718"/>
            <a:ext cx="2809875" cy="3419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830850-0AB7-4177-AEFF-EBABE4C9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836" y="5450592"/>
            <a:ext cx="1238250" cy="11239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EB9354-3A6A-4572-82F2-4142E581C5B1}"/>
              </a:ext>
            </a:extLst>
          </p:cNvPr>
          <p:cNvSpPr txBox="1"/>
          <p:nvPr/>
        </p:nvSpPr>
        <p:spPr>
          <a:xfrm>
            <a:off x="7553234" y="5796548"/>
            <a:ext cx="13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 icon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07AD20-6796-4713-9ACA-A9875C6D2EFE}"/>
              </a:ext>
            </a:extLst>
          </p:cNvPr>
          <p:cNvSpPr/>
          <p:nvPr/>
        </p:nvSpPr>
        <p:spPr>
          <a:xfrm>
            <a:off x="4673726" y="4554415"/>
            <a:ext cx="2250231" cy="16225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91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AA0C-3C76-4AF9-9E27-7AF9077E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Pages -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45F4C-8755-452F-8B90-2285B5FF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Caused by dynamic contents, page height won’t be the same.</a:t>
            </a:r>
          </a:p>
          <a:p>
            <a:r>
              <a:rPr lang="en-US" dirty="0"/>
              <a:t>Add blank box at the end of content page</a:t>
            </a:r>
          </a:p>
          <a:p>
            <a:r>
              <a:rPr lang="en-US" dirty="0"/>
              <a:t>Double click “adjust page height”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23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2360-AD73-404A-A113-0F9F247E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Dynamic Pages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C02050-A9CE-4747-A8EA-D182A2C58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767924"/>
              </p:ext>
            </p:extLst>
          </p:nvPr>
        </p:nvGraphicFramePr>
        <p:xfrm>
          <a:off x="1838569" y="1825625"/>
          <a:ext cx="8128000" cy="4699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B40F9B-6930-48F0-A324-946A745E5CE9}"/>
              </a:ext>
            </a:extLst>
          </p:cNvPr>
          <p:cNvCxnSpPr>
            <a:cxnSpLocks/>
          </p:cNvCxnSpPr>
          <p:nvPr/>
        </p:nvCxnSpPr>
        <p:spPr>
          <a:xfrm flipV="1">
            <a:off x="6972300" y="4413738"/>
            <a:ext cx="826477" cy="96715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6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570C-CD88-459D-A9F2-D32E4C9C4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yourself - Dynamic Pages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4573-B81E-4C69-84D5-F3888782E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50323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Course Page (Dynamic)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a database collection named “entry”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Change name of default field “title” to “code”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 “content” field in this table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Fill in 2 rows of value and sync to live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“course” table, add field “entry ID” text and fill in all 4 records, sync to live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Connect the entry requirement with the text at bottom</a:t>
            </a:r>
          </a:p>
          <a:p>
            <a:r>
              <a:rPr lang="en-US" dirty="0"/>
              <a:t>Course Category (Dynamic)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Set the page to dynamic page: category page for courses.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a repeater to display course list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Set dataset sort by “course code” A -&gt; Z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40C4FA-0BD6-4F94-8111-3A3576F41B08}"/>
              </a:ext>
            </a:extLst>
          </p:cNvPr>
          <p:cNvSpPr txBox="1">
            <a:spLocks/>
          </p:cNvSpPr>
          <p:nvPr/>
        </p:nvSpPr>
        <p:spPr>
          <a:xfrm>
            <a:off x="6189784" y="1825624"/>
            <a:ext cx="5380893" cy="4522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Module Page (Dynamic)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a page, and set as dynamic page: item page for modules, use “code” as URL path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 module dataset and repeater for create a submenu, link connect to module dynamic page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display below info in the page</a:t>
            </a:r>
          </a:p>
          <a:p>
            <a:pPr lvl="2"/>
            <a:r>
              <a:rPr lang="en-US" dirty="0"/>
              <a:t>Module title</a:t>
            </a:r>
          </a:p>
          <a:p>
            <a:pPr lvl="2"/>
            <a:r>
              <a:rPr lang="en-US" dirty="0"/>
              <a:t>Module code</a:t>
            </a:r>
          </a:p>
          <a:p>
            <a:pPr lvl="2"/>
            <a:r>
              <a:rPr lang="en-US" dirty="0"/>
              <a:t>Module content</a:t>
            </a:r>
          </a:p>
          <a:p>
            <a:pPr lvl="2"/>
            <a:r>
              <a:rPr lang="en-US" dirty="0"/>
              <a:t>Commencement date</a:t>
            </a:r>
          </a:p>
          <a:p>
            <a:pPr lvl="2"/>
            <a:r>
              <a:rPr lang="en-US" dirty="0"/>
              <a:t>Related course</a:t>
            </a:r>
          </a:p>
          <a:p>
            <a:r>
              <a:rPr lang="en-US" dirty="0"/>
              <a:t>Back to Course Page (Dynamic)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Connect the buttons in module list to module dynamic page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35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3FE4-A62A-42A0-8321-9D4F6FAA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site will transfer to you for ref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DE6F-FEC4-4CBE-8F2C-E3632BF46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me </a:t>
            </a:r>
            <a:r>
              <a:rPr lang="en-US" u="sng" dirty="0">
                <a:hlinkClick r:id="rId2"/>
              </a:rPr>
              <a:t>michellc@hku.hk</a:t>
            </a:r>
            <a:r>
              <a:rPr lang="en-US" dirty="0"/>
              <a:t> if you didn’t receive the email about site transfer. (you need to accept the site transfer within 3 days)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23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0BBF-864F-4CAD-B616-47424495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Questionnaire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FF4705-4F6A-4646-B9E1-6FCDBEC70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8" y="1825625"/>
            <a:ext cx="4351338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FB96AB-7DFE-4725-B1DD-29DD75C6E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425" y="2831123"/>
            <a:ext cx="5782575" cy="4026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3385E-5BE4-4185-AF37-3B8A98D22AE9}"/>
              </a:ext>
            </a:extLst>
          </p:cNvPr>
          <p:cNvSpPr txBox="1"/>
          <p:nvPr/>
        </p:nvSpPr>
        <p:spPr>
          <a:xfrm>
            <a:off x="6568361" y="2461791"/>
            <a:ext cx="546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Wix</a:t>
            </a:r>
            <a:r>
              <a:rPr lang="en-US" dirty="0"/>
              <a:t> Module: “</a:t>
            </a:r>
            <a:r>
              <a:rPr lang="en-US" dirty="0" err="1"/>
              <a:t>Wix</a:t>
            </a:r>
            <a:r>
              <a:rPr lang="en-US" dirty="0"/>
              <a:t> Bookings” included in premium plan</a:t>
            </a:r>
          </a:p>
        </p:txBody>
      </p:sp>
    </p:spTree>
    <p:extLst>
      <p:ext uri="{BB962C8B-B14F-4D97-AF65-F5344CB8AC3E}">
        <p14:creationId xmlns:p14="http://schemas.microsoft.com/office/powerpoint/2010/main" val="12261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39D9-C649-4EC2-ABC0-158CD8F7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dirty="0" err="1"/>
              <a:t>Wix</a:t>
            </a:r>
            <a:r>
              <a:rPr lang="en-US" dirty="0"/>
              <a:t> Site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A897E-19DF-4CC9-AD38-3BAC5F30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https://hkumockup</a:t>
            </a:r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en-US" dirty="0"/>
              <a:t>.its.hku.hk</a:t>
            </a:r>
          </a:p>
          <a:p>
            <a:r>
              <a:rPr lang="en-US" b="1" dirty="0">
                <a:solidFill>
                  <a:srgbClr val="FF0000"/>
                </a:solidFill>
              </a:rPr>
              <a:t>xx</a:t>
            </a:r>
            <a:r>
              <a:rPr lang="en-US" dirty="0"/>
              <a:t> (1-30)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6282D-491C-423C-BBEC-4301E35C5C55}"/>
              </a:ext>
            </a:extLst>
          </p:cNvPr>
          <p:cNvSpPr txBox="1"/>
          <p:nvPr/>
        </p:nvSpPr>
        <p:spPr>
          <a:xfrm>
            <a:off x="986684" y="5264131"/>
            <a:ext cx="10218631" cy="95410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Do not put any personal information / sensitive data in the </a:t>
            </a:r>
            <a:r>
              <a:rPr lang="en-US" sz="2800" b="1" dirty="0" err="1">
                <a:solidFill>
                  <a:schemeClr val="bg1"/>
                </a:solidFill>
              </a:rPr>
              <a:t>Wix</a:t>
            </a:r>
            <a:r>
              <a:rPr lang="en-US" sz="2800" b="1" dirty="0">
                <a:solidFill>
                  <a:schemeClr val="bg1"/>
                </a:solidFill>
              </a:rPr>
              <a:t> site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site is in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F5906-1989-4267-8B19-48891EF10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99" y="2499088"/>
            <a:ext cx="8021216" cy="23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3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F893-2773-4792-897E-0BCC134F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Wix</a:t>
            </a:r>
            <a:r>
              <a:rPr lang="en-US" dirty="0"/>
              <a:t> Code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4817FC-2CD5-463C-9538-ABF5D1940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945913"/>
              </p:ext>
            </p:extLst>
          </p:nvPr>
        </p:nvGraphicFramePr>
        <p:xfrm>
          <a:off x="363415" y="1825625"/>
          <a:ext cx="4955931" cy="37846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588477">
                  <a:extLst>
                    <a:ext uri="{9D8B030D-6E8A-4147-A177-3AD203B41FA5}">
                      <a16:colId xmlns:a16="http://schemas.microsoft.com/office/drawing/2014/main" val="49109381"/>
                    </a:ext>
                  </a:extLst>
                </a:gridCol>
                <a:gridCol w="3367454">
                  <a:extLst>
                    <a:ext uri="{9D8B030D-6E8A-4147-A177-3AD203B41FA5}">
                      <a16:colId xmlns:a16="http://schemas.microsoft.com/office/drawing/2014/main" val="651313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$w(‘#id’)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4377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$w(‘#id’).</a:t>
                      </a:r>
                      <a:r>
                        <a:rPr lang="en-US" dirty="0" err="1"/>
                        <a:t>src</a:t>
                      </a:r>
                      <a:r>
                        <a:rPr lang="en-US" dirty="0"/>
                        <a:t> = 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1022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$w(‘#id’).text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311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Button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$w(‘#id’).label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052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Style</a:t>
                      </a:r>
                    </a:p>
                    <a:p>
                      <a:r>
                        <a:rPr lang="en-US" dirty="0" err="1"/>
                        <a:t>Bg</a:t>
                      </a:r>
                      <a:r>
                        <a:rPr lang="en-US" dirty="0"/>
                        <a:t> color</a:t>
                      </a:r>
                    </a:p>
                    <a:p>
                      <a:r>
                        <a:rPr lang="en-US" dirty="0"/>
                        <a:t>Text color</a:t>
                      </a:r>
                    </a:p>
                    <a:p>
                      <a:r>
                        <a:rPr lang="en-US" dirty="0"/>
                        <a:t>Border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$w(‘#id’).style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$w(‘#id’).</a:t>
                      </a:r>
                      <a:r>
                        <a:rPr lang="en-US" dirty="0" err="1"/>
                        <a:t>style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 err="1"/>
                        <a:t>backgroundColor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$w(‘#id’).</a:t>
                      </a:r>
                      <a:r>
                        <a:rPr lang="en-US" dirty="0" err="1"/>
                        <a:t>style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 err="1"/>
                        <a:t>borderColor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$w(‘#id’).</a:t>
                      </a:r>
                      <a:r>
                        <a:rPr lang="en-US" dirty="0" err="1"/>
                        <a:t>style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 err="1"/>
                        <a:t>color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851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Scroll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$w(‘#id’).</a:t>
                      </a:r>
                      <a:r>
                        <a:rPr lang="en-US" dirty="0" err="1"/>
                        <a:t>scrollTo</a:t>
                      </a:r>
                      <a:r>
                        <a:rPr lang="en-US" dirty="0"/>
                        <a:t>()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432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178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81863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EDFCFE-8B6A-462A-A434-0FA755385A58}"/>
              </a:ext>
            </a:extLst>
          </p:cNvPr>
          <p:cNvSpPr txBox="1"/>
          <p:nvPr/>
        </p:nvSpPr>
        <p:spPr>
          <a:xfrm>
            <a:off x="838200" y="5978208"/>
            <a:ext cx="643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Reference:  </a:t>
            </a:r>
            <a:r>
              <a:rPr lang="en-US" dirty="0">
                <a:hlinkClick r:id="rId2"/>
              </a:rPr>
              <a:t>https://www.wix.com/code/reference/Cheatsheet.html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E47853-BBCC-4B2A-BE9F-18767485C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97843"/>
              </p:ext>
            </p:extLst>
          </p:nvPr>
        </p:nvGraphicFramePr>
        <p:xfrm>
          <a:off x="5618285" y="1807534"/>
          <a:ext cx="6210300" cy="40487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995853">
                  <a:extLst>
                    <a:ext uri="{9D8B030D-6E8A-4147-A177-3AD203B41FA5}">
                      <a16:colId xmlns:a16="http://schemas.microsoft.com/office/drawing/2014/main" val="2075906094"/>
                    </a:ext>
                  </a:extLst>
                </a:gridCol>
                <a:gridCol w="4214447">
                  <a:extLst>
                    <a:ext uri="{9D8B030D-6E8A-4147-A177-3AD203B41FA5}">
                      <a16:colId xmlns:a16="http://schemas.microsoft.com/office/drawing/2014/main" val="1617935075"/>
                    </a:ext>
                  </a:extLst>
                </a:gridCol>
              </a:tblGrid>
              <a:tr h="361542">
                <a:tc>
                  <a:txBody>
                    <a:bodyPr/>
                    <a:lstStyle/>
                    <a:p>
                      <a:r>
                        <a:rPr lang="en-US" dirty="0"/>
                        <a:t>Test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console.log(‘test’)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2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Join 2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= ‘Hello’ + username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5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let, const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82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for(condition){   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5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If 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if(condition){     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24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  <a:r>
                        <a:rPr lang="en-US" dirty="0" err="1"/>
                        <a:t>w.onReady</a:t>
                      </a:r>
                      <a:r>
                        <a:rPr lang="en-US" dirty="0"/>
                        <a:t>(function(){        })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67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Check browser info</a:t>
                      </a:r>
                    </a:p>
                    <a:p>
                      <a:r>
                        <a:rPr lang="en-US" dirty="0"/>
                        <a:t>Device</a:t>
                      </a:r>
                    </a:p>
                    <a:p>
                      <a:r>
                        <a:rPr lang="en-US" dirty="0"/>
                        <a:t>Window size</a:t>
                      </a:r>
                    </a:p>
                    <a:p>
                      <a:r>
                        <a:rPr lang="en-US" dirty="0"/>
                        <a:t>Pops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import </a:t>
                      </a:r>
                      <a:r>
                        <a:rPr lang="en-US" b="1" dirty="0" err="1"/>
                        <a:t>wixWindow</a:t>
                      </a:r>
                      <a:r>
                        <a:rPr lang="en-US" b="1" dirty="0"/>
                        <a:t> from '</a:t>
                      </a:r>
                      <a:r>
                        <a:rPr lang="en-US" b="1" dirty="0" err="1"/>
                        <a:t>wix</a:t>
                      </a:r>
                      <a:r>
                        <a:rPr lang="en-US" b="1" dirty="0"/>
                        <a:t>-window’;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wixWindow.formfactor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wixWindow.foWindowSizeInfo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wixWindow.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openLightbox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(‘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lightboxname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548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wixLocation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'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wix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-location’;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wixLocation.to()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393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45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5DA3-AE85-4419-B86F-79CFBB52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0BF68-B7C1-4BC6-881C-484A65833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E1BF3-868C-4412-80A3-790DA9C97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704"/>
            <a:ext cx="12192000" cy="57078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B742D8-FECC-46AB-B8D9-27254E8272DB}"/>
              </a:ext>
            </a:extLst>
          </p:cNvPr>
          <p:cNvSpPr/>
          <p:nvPr/>
        </p:nvSpPr>
        <p:spPr>
          <a:xfrm>
            <a:off x="0" y="1390650"/>
            <a:ext cx="1971675" cy="546735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346552-5468-4C4D-AF2B-2FDAA5856944}"/>
              </a:ext>
            </a:extLst>
          </p:cNvPr>
          <p:cNvSpPr/>
          <p:nvPr/>
        </p:nvSpPr>
        <p:spPr>
          <a:xfrm>
            <a:off x="1943100" y="4773815"/>
            <a:ext cx="476250" cy="47446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7DA156-2D4C-4B2A-8994-B00EBF738EB4}"/>
              </a:ext>
            </a:extLst>
          </p:cNvPr>
          <p:cNvCxnSpPr/>
          <p:nvPr/>
        </p:nvCxnSpPr>
        <p:spPr>
          <a:xfrm flipH="1" flipV="1">
            <a:off x="1657350" y="4933950"/>
            <a:ext cx="314325" cy="857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247721A-B9A0-431D-B133-588FDD3DEAC5}"/>
              </a:ext>
            </a:extLst>
          </p:cNvPr>
          <p:cNvSpPr/>
          <p:nvPr/>
        </p:nvSpPr>
        <p:spPr>
          <a:xfrm>
            <a:off x="1943100" y="4773815"/>
            <a:ext cx="10248900" cy="208418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6E4487-099A-4A57-97DD-B5BBE5EBACE8}"/>
              </a:ext>
            </a:extLst>
          </p:cNvPr>
          <p:cNvSpPr/>
          <p:nvPr/>
        </p:nvSpPr>
        <p:spPr>
          <a:xfrm>
            <a:off x="11753850" y="4657725"/>
            <a:ext cx="523875" cy="59055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D742F1-EAFE-4F72-871A-1FA8E3981A16}"/>
              </a:ext>
            </a:extLst>
          </p:cNvPr>
          <p:cNvCxnSpPr>
            <a:stCxn id="10" idx="2"/>
          </p:cNvCxnSpPr>
          <p:nvPr/>
        </p:nvCxnSpPr>
        <p:spPr>
          <a:xfrm flipH="1">
            <a:off x="11029950" y="4953000"/>
            <a:ext cx="723900" cy="65921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1BB04D4-E2EA-49EA-872C-6938C3D9F8FE}"/>
              </a:ext>
            </a:extLst>
          </p:cNvPr>
          <p:cNvSpPr/>
          <p:nvPr/>
        </p:nvSpPr>
        <p:spPr>
          <a:xfrm>
            <a:off x="238125" y="2171700"/>
            <a:ext cx="1514475" cy="3440517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737E1-7CF1-4D27-8444-F73F85AE1345}"/>
              </a:ext>
            </a:extLst>
          </p:cNvPr>
          <p:cNvSpPr/>
          <p:nvPr/>
        </p:nvSpPr>
        <p:spPr>
          <a:xfrm>
            <a:off x="238126" y="5772351"/>
            <a:ext cx="1547812" cy="93919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50948C-DAD2-47EE-B248-D0DBE757789F}"/>
              </a:ext>
            </a:extLst>
          </p:cNvPr>
          <p:cNvSpPr txBox="1"/>
          <p:nvPr/>
        </p:nvSpPr>
        <p:spPr>
          <a:xfrm>
            <a:off x="367305" y="3477994"/>
            <a:ext cx="1256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Teach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477D5-FDB8-4425-8972-9D959FC9CA99}"/>
              </a:ext>
            </a:extLst>
          </p:cNvPr>
          <p:cNvSpPr txBox="1"/>
          <p:nvPr/>
        </p:nvSpPr>
        <p:spPr>
          <a:xfrm>
            <a:off x="267513" y="6080295"/>
            <a:ext cx="167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5114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7D10-CFC3-4149-B04A-E67F76E6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on Developer Tool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5A6533-6B0D-4F16-957F-C89D6AA20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025" y="1825625"/>
            <a:ext cx="7687775" cy="47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2116</Words>
  <Application>Microsoft Office PowerPoint</Application>
  <PresentationFormat>Widescreen</PresentationFormat>
  <Paragraphs>677</Paragraphs>
  <Slides>55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新細明體</vt:lpstr>
      <vt:lpstr>Arial</vt:lpstr>
      <vt:lpstr>Calibri</vt:lpstr>
      <vt:lpstr>Calibri Light</vt:lpstr>
      <vt:lpstr>Calisto MT</vt:lpstr>
      <vt:lpstr>Consolas</vt:lpstr>
      <vt:lpstr>Courier New</vt:lpstr>
      <vt:lpstr>Trebuchet MS</vt:lpstr>
      <vt:lpstr>Wingdings</vt:lpstr>
      <vt:lpstr>Office Theme</vt:lpstr>
      <vt:lpstr>Advanced Training on  Cloud-based Website CMS Using Wix</vt:lpstr>
      <vt:lpstr>About me</vt:lpstr>
      <vt:lpstr>Agenda</vt:lpstr>
      <vt:lpstr>Get Ready to start Wix Training</vt:lpstr>
      <vt:lpstr>Training Material</vt:lpstr>
      <vt:lpstr>Your Wix Site domain</vt:lpstr>
      <vt:lpstr>Common Wix Code</vt:lpstr>
      <vt:lpstr>PowerPoint Presentation</vt:lpstr>
      <vt:lpstr>Turn on Developer Tool</vt:lpstr>
      <vt:lpstr>Tips – view “View Properties”</vt:lpstr>
      <vt:lpstr>Item link</vt:lpstr>
      <vt:lpstr>Try yourself - Item link</vt:lpstr>
      <vt:lpstr>Hide</vt:lpstr>
      <vt:lpstr>Try yourself - Hide</vt:lpstr>
      <vt:lpstr>Viewport event</vt:lpstr>
      <vt:lpstr>Viewport event</vt:lpstr>
      <vt:lpstr>Tips – pin sub-menu on page</vt:lpstr>
      <vt:lpstr>Try yourself - Viewport event 1</vt:lpstr>
      <vt:lpstr>Try yourself - Viewport event 2</vt:lpstr>
      <vt:lpstr>Collapse</vt:lpstr>
      <vt:lpstr>Collapse</vt:lpstr>
      <vt:lpstr>Collapse</vt:lpstr>
      <vt:lpstr>Tips – Collapse (auto adjust page height)</vt:lpstr>
      <vt:lpstr>Try yourself -  Collapse 1</vt:lpstr>
      <vt:lpstr>Try yourself -  Collapse 2</vt:lpstr>
      <vt:lpstr>What is Google Analytics</vt:lpstr>
      <vt:lpstr>Google Analytics</vt:lpstr>
      <vt:lpstr>Signup Google Analytics</vt:lpstr>
      <vt:lpstr>Google Analytics</vt:lpstr>
      <vt:lpstr>Google Analytics</vt:lpstr>
      <vt:lpstr>Try yourself - Google Analytics</vt:lpstr>
      <vt:lpstr>Google Search Tool</vt:lpstr>
      <vt:lpstr>Google Search Tool</vt:lpstr>
      <vt:lpstr>Google Search Tool</vt:lpstr>
      <vt:lpstr>Google Search Tool – Google Analytics</vt:lpstr>
      <vt:lpstr>Try yourself - Google Search Tool</vt:lpstr>
      <vt:lpstr>Using JavaScript</vt:lpstr>
      <vt:lpstr>Using JavaScript – install Node Package</vt:lpstr>
      <vt:lpstr>Using JavaScript - router.js</vt:lpstr>
      <vt:lpstr>Try yourself - Using JavaScript - router.js</vt:lpstr>
      <vt:lpstr>Database – Sandbox &amp; Live</vt:lpstr>
      <vt:lpstr>Database – filter and sort</vt:lpstr>
      <vt:lpstr>Try yourself - Database</vt:lpstr>
      <vt:lpstr>PowerPoint Presentation</vt:lpstr>
      <vt:lpstr>Dynamic Pages - Use Database</vt:lpstr>
      <vt:lpstr>Dynamic Pages - Use Database</vt:lpstr>
      <vt:lpstr>Dynamic Pages - Use Database</vt:lpstr>
      <vt:lpstr>Dynamic Pages – Dataset filter and sort</vt:lpstr>
      <vt:lpstr>Dynamic Pages - Dataset</vt:lpstr>
      <vt:lpstr>Dynamic Pages - Dataset</vt:lpstr>
      <vt:lpstr>Dynamic Pages - Tips</vt:lpstr>
      <vt:lpstr>Try yourself - Dynamic Pages </vt:lpstr>
      <vt:lpstr>Try yourself - Dynamic Pages </vt:lpstr>
      <vt:lpstr>Your site will transfer to you for ref</vt:lpstr>
      <vt:lpstr>Questionnaire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Services in The University of Hong Kong</dc:title>
  <dc:creator>Michelle Cheung</dc:creator>
  <cp:lastModifiedBy>Michelle Cheung</cp:lastModifiedBy>
  <cp:revision>109</cp:revision>
  <dcterms:created xsi:type="dcterms:W3CDTF">2018-10-15T08:41:09Z</dcterms:created>
  <dcterms:modified xsi:type="dcterms:W3CDTF">2019-02-22T02:55:16Z</dcterms:modified>
</cp:coreProperties>
</file>